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FA16F-2D7F-45CE-AC56-5CA0F3DDE248}" v="468" dt="2021-09-09T04:14:25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 Arora" userId="36146ef4-c0d1-463f-817d-237c8cbf5097" providerId="ADAL" clId="{8CBFA16F-2D7F-45CE-AC56-5CA0F3DDE248}"/>
    <pc:docChg chg="undo custSel addSld modSld modMainMaster">
      <pc:chgData name="Jai Arora" userId="36146ef4-c0d1-463f-817d-237c8cbf5097" providerId="ADAL" clId="{8CBFA16F-2D7F-45CE-AC56-5CA0F3DDE248}" dt="2021-09-09T04:17:24.258" v="7650" actId="20577"/>
      <pc:docMkLst>
        <pc:docMk/>
      </pc:docMkLst>
      <pc:sldChg chg="modSp mod">
        <pc:chgData name="Jai Arora" userId="36146ef4-c0d1-463f-817d-237c8cbf5097" providerId="ADAL" clId="{8CBFA16F-2D7F-45CE-AC56-5CA0F3DDE248}" dt="2021-09-08T21:19:20.525" v="94" actId="20577"/>
        <pc:sldMkLst>
          <pc:docMk/>
          <pc:sldMk cId="3551684945" sldId="256"/>
        </pc:sldMkLst>
        <pc:spChg chg="mod">
          <ac:chgData name="Jai Arora" userId="36146ef4-c0d1-463f-817d-237c8cbf5097" providerId="ADAL" clId="{8CBFA16F-2D7F-45CE-AC56-5CA0F3DDE248}" dt="2021-09-08T21:19:01.618" v="47" actId="113"/>
          <ac:spMkLst>
            <pc:docMk/>
            <pc:sldMk cId="3551684945" sldId="256"/>
            <ac:spMk id="2" creationId="{F1BF2DBA-D6B6-4428-AA43-3B73CC07AA66}"/>
          </ac:spMkLst>
        </pc:spChg>
        <pc:spChg chg="mod">
          <ac:chgData name="Jai Arora" userId="36146ef4-c0d1-463f-817d-237c8cbf5097" providerId="ADAL" clId="{8CBFA16F-2D7F-45CE-AC56-5CA0F3DDE248}" dt="2021-09-08T21:19:20.525" v="94" actId="20577"/>
          <ac:spMkLst>
            <pc:docMk/>
            <pc:sldMk cId="3551684945" sldId="256"/>
            <ac:spMk id="3" creationId="{BDC9CF3A-4AC0-4DA3-868A-A4CD2EEC6284}"/>
          </ac:spMkLst>
        </pc:spChg>
      </pc:sldChg>
      <pc:sldChg chg="addSp delSp modSp new mod modAnim chgLayout">
        <pc:chgData name="Jai Arora" userId="36146ef4-c0d1-463f-817d-237c8cbf5097" providerId="ADAL" clId="{8CBFA16F-2D7F-45CE-AC56-5CA0F3DDE248}" dt="2021-09-09T01:19:47.585" v="2193" actId="20577"/>
        <pc:sldMkLst>
          <pc:docMk/>
          <pc:sldMk cId="1800635168" sldId="257"/>
        </pc:sldMkLst>
        <pc:spChg chg="mod ord">
          <ac:chgData name="Jai Arora" userId="36146ef4-c0d1-463f-817d-237c8cbf5097" providerId="ADAL" clId="{8CBFA16F-2D7F-45CE-AC56-5CA0F3DDE248}" dt="2021-09-09T01:19:47.585" v="2193" actId="20577"/>
          <ac:spMkLst>
            <pc:docMk/>
            <pc:sldMk cId="1800635168" sldId="257"/>
            <ac:spMk id="2" creationId="{8CF19C0A-3393-4108-B282-E0AB1C718BF3}"/>
          </ac:spMkLst>
        </pc:spChg>
        <pc:spChg chg="del">
          <ac:chgData name="Jai Arora" userId="36146ef4-c0d1-463f-817d-237c8cbf5097" providerId="ADAL" clId="{8CBFA16F-2D7F-45CE-AC56-5CA0F3DDE248}" dt="2021-09-09T00:43:05.364" v="119"/>
          <ac:spMkLst>
            <pc:docMk/>
            <pc:sldMk cId="1800635168" sldId="257"/>
            <ac:spMk id="3" creationId="{35913ABF-45B0-4A0F-9530-8EEE58325D4E}"/>
          </ac:spMkLst>
        </pc:spChg>
        <pc:spChg chg="add mod">
          <ac:chgData name="Jai Arora" userId="36146ef4-c0d1-463f-817d-237c8cbf5097" providerId="ADAL" clId="{8CBFA16F-2D7F-45CE-AC56-5CA0F3DDE248}" dt="2021-09-09T00:52:26.926" v="682" actId="255"/>
          <ac:spMkLst>
            <pc:docMk/>
            <pc:sldMk cId="1800635168" sldId="257"/>
            <ac:spMk id="10" creationId="{8E2DBD9F-D623-4B51-AB0A-B63912202FB8}"/>
          </ac:spMkLst>
        </pc:spChg>
        <pc:spChg chg="add mod">
          <ac:chgData name="Jai Arora" userId="36146ef4-c0d1-463f-817d-237c8cbf5097" providerId="ADAL" clId="{8CBFA16F-2D7F-45CE-AC56-5CA0F3DDE248}" dt="2021-09-09T00:50:45.507" v="576" actId="208"/>
          <ac:spMkLst>
            <pc:docMk/>
            <pc:sldMk cId="1800635168" sldId="257"/>
            <ac:spMk id="11" creationId="{8F0CE23D-E1B3-453E-88B2-33615F62AAC4}"/>
          </ac:spMkLst>
        </pc:spChg>
        <pc:picChg chg="add mod ord">
          <ac:chgData name="Jai Arora" userId="36146ef4-c0d1-463f-817d-237c8cbf5097" providerId="ADAL" clId="{8CBFA16F-2D7F-45CE-AC56-5CA0F3DDE248}" dt="2021-09-09T00:44:55.242" v="138" actId="700"/>
          <ac:picMkLst>
            <pc:docMk/>
            <pc:sldMk cId="1800635168" sldId="257"/>
            <ac:picMk id="5" creationId="{4108094D-6FD8-45BF-95AA-A904FA45A32A}"/>
          </ac:picMkLst>
        </pc:picChg>
        <pc:picChg chg="add mod">
          <ac:chgData name="Jai Arora" userId="36146ef4-c0d1-463f-817d-237c8cbf5097" providerId="ADAL" clId="{8CBFA16F-2D7F-45CE-AC56-5CA0F3DDE248}" dt="2021-09-09T00:43:41.319" v="133" actId="1076"/>
          <ac:picMkLst>
            <pc:docMk/>
            <pc:sldMk cId="1800635168" sldId="257"/>
            <ac:picMk id="7" creationId="{FB42693E-D4F0-4DCC-A832-11B1F3B82AE6}"/>
          </ac:picMkLst>
        </pc:picChg>
        <pc:cxnChg chg="add mod">
          <ac:chgData name="Jai Arora" userId="36146ef4-c0d1-463f-817d-237c8cbf5097" providerId="ADAL" clId="{8CBFA16F-2D7F-45CE-AC56-5CA0F3DDE248}" dt="2021-09-09T00:44:55.242" v="138" actId="700"/>
          <ac:cxnSpMkLst>
            <pc:docMk/>
            <pc:sldMk cId="1800635168" sldId="257"/>
            <ac:cxnSpMk id="9" creationId="{B22A1E67-FBA8-4315-8BBF-B6D4C0AE0A6C}"/>
          </ac:cxnSpMkLst>
        </pc:cxnChg>
      </pc:sldChg>
      <pc:sldChg chg="addSp delSp modSp new mod modClrScheme chgLayout">
        <pc:chgData name="Jai Arora" userId="36146ef4-c0d1-463f-817d-237c8cbf5097" providerId="ADAL" clId="{8CBFA16F-2D7F-45CE-AC56-5CA0F3DDE248}" dt="2021-09-09T01:00:45.115" v="1228" actId="14100"/>
        <pc:sldMkLst>
          <pc:docMk/>
          <pc:sldMk cId="3517604882" sldId="258"/>
        </pc:sldMkLst>
        <pc:spChg chg="mod ord">
          <ac:chgData name="Jai Arora" userId="36146ef4-c0d1-463f-817d-237c8cbf5097" providerId="ADAL" clId="{8CBFA16F-2D7F-45CE-AC56-5CA0F3DDE248}" dt="2021-09-09T00:56:57.660" v="763" actId="700"/>
          <ac:spMkLst>
            <pc:docMk/>
            <pc:sldMk cId="3517604882" sldId="258"/>
            <ac:spMk id="2" creationId="{5B6A06B1-AF32-4AAC-92B2-891098259AE7}"/>
          </ac:spMkLst>
        </pc:spChg>
        <pc:spChg chg="del">
          <ac:chgData name="Jai Arora" userId="36146ef4-c0d1-463f-817d-237c8cbf5097" providerId="ADAL" clId="{8CBFA16F-2D7F-45CE-AC56-5CA0F3DDE248}" dt="2021-09-09T00:55:50.699" v="752"/>
          <ac:spMkLst>
            <pc:docMk/>
            <pc:sldMk cId="3517604882" sldId="258"/>
            <ac:spMk id="3" creationId="{9BF7BA8A-CDD6-4320-BC6F-C12F52B7A6C0}"/>
          </ac:spMkLst>
        </pc:spChg>
        <pc:spChg chg="add del mod">
          <ac:chgData name="Jai Arora" userId="36146ef4-c0d1-463f-817d-237c8cbf5097" providerId="ADAL" clId="{8CBFA16F-2D7F-45CE-AC56-5CA0F3DDE248}" dt="2021-09-09T00:54:58.833" v="751" actId="478"/>
          <ac:spMkLst>
            <pc:docMk/>
            <pc:sldMk cId="3517604882" sldId="258"/>
            <ac:spMk id="4" creationId="{21C497D5-C2A5-4004-B1C7-46F222B94633}"/>
          </ac:spMkLst>
        </pc:spChg>
        <pc:spChg chg="add mod ord">
          <ac:chgData name="Jai Arora" userId="36146ef4-c0d1-463f-817d-237c8cbf5097" providerId="ADAL" clId="{8CBFA16F-2D7F-45CE-AC56-5CA0F3DDE248}" dt="2021-09-09T01:00:45.115" v="1228" actId="14100"/>
          <ac:spMkLst>
            <pc:docMk/>
            <pc:sldMk cId="3517604882" sldId="258"/>
            <ac:spMk id="7" creationId="{50D459A2-3FEB-4281-A9F5-4A7E8011A56D}"/>
          </ac:spMkLst>
        </pc:spChg>
        <pc:picChg chg="add mod ord">
          <ac:chgData name="Jai Arora" userId="36146ef4-c0d1-463f-817d-237c8cbf5097" providerId="ADAL" clId="{8CBFA16F-2D7F-45CE-AC56-5CA0F3DDE248}" dt="2021-09-09T00:56:57.660" v="763" actId="700"/>
          <ac:picMkLst>
            <pc:docMk/>
            <pc:sldMk cId="3517604882" sldId="258"/>
            <ac:picMk id="6" creationId="{4001F7F0-9F9D-4C88-9CC3-E97E4367A44B}"/>
          </ac:picMkLst>
        </pc:picChg>
      </pc:sldChg>
      <pc:sldChg chg="addSp delSp modSp new mod modClrScheme chgLayout">
        <pc:chgData name="Jai Arora" userId="36146ef4-c0d1-463f-817d-237c8cbf5097" providerId="ADAL" clId="{8CBFA16F-2D7F-45CE-AC56-5CA0F3DDE248}" dt="2021-09-09T01:06:21.142" v="1463" actId="1076"/>
        <pc:sldMkLst>
          <pc:docMk/>
          <pc:sldMk cId="4232330644" sldId="259"/>
        </pc:sldMkLst>
        <pc:spChg chg="del mod ord">
          <ac:chgData name="Jai Arora" userId="36146ef4-c0d1-463f-817d-237c8cbf5097" providerId="ADAL" clId="{8CBFA16F-2D7F-45CE-AC56-5CA0F3DDE248}" dt="2021-09-09T01:01:10.699" v="1230" actId="700"/>
          <ac:spMkLst>
            <pc:docMk/>
            <pc:sldMk cId="4232330644" sldId="259"/>
            <ac:spMk id="2" creationId="{6846EF30-7F1E-40AD-869C-22FDC444DB29}"/>
          </ac:spMkLst>
        </pc:spChg>
        <pc:spChg chg="del mod ord">
          <ac:chgData name="Jai Arora" userId="36146ef4-c0d1-463f-817d-237c8cbf5097" providerId="ADAL" clId="{8CBFA16F-2D7F-45CE-AC56-5CA0F3DDE248}" dt="2021-09-09T01:01:10.699" v="1230" actId="700"/>
          <ac:spMkLst>
            <pc:docMk/>
            <pc:sldMk cId="4232330644" sldId="259"/>
            <ac:spMk id="3" creationId="{5D7EFBCE-9836-4863-ACDD-A44313CBF63F}"/>
          </ac:spMkLst>
        </pc:spChg>
        <pc:spChg chg="del">
          <ac:chgData name="Jai Arora" userId="36146ef4-c0d1-463f-817d-237c8cbf5097" providerId="ADAL" clId="{8CBFA16F-2D7F-45CE-AC56-5CA0F3DDE248}" dt="2021-09-09T01:01:10.699" v="1230" actId="700"/>
          <ac:spMkLst>
            <pc:docMk/>
            <pc:sldMk cId="4232330644" sldId="259"/>
            <ac:spMk id="4" creationId="{A4CACC71-8193-481D-9D72-1CA3495AE655}"/>
          </ac:spMkLst>
        </pc:spChg>
        <pc:spChg chg="add mod ord">
          <ac:chgData name="Jai Arora" userId="36146ef4-c0d1-463f-817d-237c8cbf5097" providerId="ADAL" clId="{8CBFA16F-2D7F-45CE-AC56-5CA0F3DDE248}" dt="2021-09-09T01:01:17.968" v="1256" actId="20577"/>
          <ac:spMkLst>
            <pc:docMk/>
            <pc:sldMk cId="4232330644" sldId="259"/>
            <ac:spMk id="5" creationId="{89F617A0-DCAA-4D26-9C85-8ACA64EF345F}"/>
          </ac:spMkLst>
        </pc:spChg>
        <pc:spChg chg="add mod ord">
          <ac:chgData name="Jai Arora" userId="36146ef4-c0d1-463f-817d-237c8cbf5097" providerId="ADAL" clId="{8CBFA16F-2D7F-45CE-AC56-5CA0F3DDE248}" dt="2021-09-09T01:02:55.324" v="1422" actId="115"/>
          <ac:spMkLst>
            <pc:docMk/>
            <pc:sldMk cId="4232330644" sldId="259"/>
            <ac:spMk id="6" creationId="{4DC5E7AF-8297-4A01-959A-BEB0D26B7471}"/>
          </ac:spMkLst>
        </pc:spChg>
        <pc:spChg chg="add mod">
          <ac:chgData name="Jai Arora" userId="36146ef4-c0d1-463f-817d-237c8cbf5097" providerId="ADAL" clId="{8CBFA16F-2D7F-45CE-AC56-5CA0F3DDE248}" dt="2021-09-09T01:06:21.142" v="1463" actId="1076"/>
          <ac:spMkLst>
            <pc:docMk/>
            <pc:sldMk cId="4232330644" sldId="259"/>
            <ac:spMk id="9" creationId="{432F88E6-8A32-41A0-B82D-53972CDE0A87}"/>
          </ac:spMkLst>
        </pc:spChg>
        <pc:picChg chg="add mod">
          <ac:chgData name="Jai Arora" userId="36146ef4-c0d1-463f-817d-237c8cbf5097" providerId="ADAL" clId="{8CBFA16F-2D7F-45CE-AC56-5CA0F3DDE248}" dt="2021-09-09T01:05:40.071" v="1429" actId="14100"/>
          <ac:picMkLst>
            <pc:docMk/>
            <pc:sldMk cId="4232330644" sldId="259"/>
            <ac:picMk id="8" creationId="{D5CBFB31-7FF9-4E8A-A628-959537E9A54B}"/>
          </ac:picMkLst>
        </pc:picChg>
      </pc:sldChg>
      <pc:sldChg chg="addSp delSp modSp new mod">
        <pc:chgData name="Jai Arora" userId="36146ef4-c0d1-463f-817d-237c8cbf5097" providerId="ADAL" clId="{8CBFA16F-2D7F-45CE-AC56-5CA0F3DDE248}" dt="2021-09-09T01:14:06.498" v="1921" actId="20577"/>
        <pc:sldMkLst>
          <pc:docMk/>
          <pc:sldMk cId="358537139" sldId="260"/>
        </pc:sldMkLst>
        <pc:spChg chg="mod">
          <ac:chgData name="Jai Arora" userId="36146ef4-c0d1-463f-817d-237c8cbf5097" providerId="ADAL" clId="{8CBFA16F-2D7F-45CE-AC56-5CA0F3DDE248}" dt="2021-09-09T01:07:10.386" v="1506" actId="20577"/>
          <ac:spMkLst>
            <pc:docMk/>
            <pc:sldMk cId="358537139" sldId="260"/>
            <ac:spMk id="2" creationId="{E5A519DA-351D-4BFB-84AA-9CD7A12C26D1}"/>
          </ac:spMkLst>
        </pc:spChg>
        <pc:spChg chg="del">
          <ac:chgData name="Jai Arora" userId="36146ef4-c0d1-463f-817d-237c8cbf5097" providerId="ADAL" clId="{8CBFA16F-2D7F-45CE-AC56-5CA0F3DDE248}" dt="2021-09-09T01:08:44.280" v="1507"/>
          <ac:spMkLst>
            <pc:docMk/>
            <pc:sldMk cId="358537139" sldId="260"/>
            <ac:spMk id="3" creationId="{F3A0DA5A-0E6A-4071-892D-CC359AECE9FD}"/>
          </ac:spMkLst>
        </pc:spChg>
        <pc:spChg chg="add mod">
          <ac:chgData name="Jai Arora" userId="36146ef4-c0d1-463f-817d-237c8cbf5097" providerId="ADAL" clId="{8CBFA16F-2D7F-45CE-AC56-5CA0F3DDE248}" dt="2021-09-09T01:10:12.382" v="1573" actId="114"/>
          <ac:spMkLst>
            <pc:docMk/>
            <pc:sldMk cId="358537139" sldId="260"/>
            <ac:spMk id="6" creationId="{3B0C9248-F549-4E11-B420-EC3D26ABCB30}"/>
          </ac:spMkLst>
        </pc:spChg>
        <pc:spChg chg="add mod">
          <ac:chgData name="Jai Arora" userId="36146ef4-c0d1-463f-817d-237c8cbf5097" providerId="ADAL" clId="{8CBFA16F-2D7F-45CE-AC56-5CA0F3DDE248}" dt="2021-09-09T01:10:07.561" v="1572" actId="114"/>
          <ac:spMkLst>
            <pc:docMk/>
            <pc:sldMk cId="358537139" sldId="260"/>
            <ac:spMk id="7" creationId="{2EBA2134-CF08-4516-9505-48A02F36D565}"/>
          </ac:spMkLst>
        </pc:spChg>
        <pc:spChg chg="add mod">
          <ac:chgData name="Jai Arora" userId="36146ef4-c0d1-463f-817d-237c8cbf5097" providerId="ADAL" clId="{8CBFA16F-2D7F-45CE-AC56-5CA0F3DDE248}" dt="2021-09-09T01:10:36.481" v="1593" actId="113"/>
          <ac:spMkLst>
            <pc:docMk/>
            <pc:sldMk cId="358537139" sldId="260"/>
            <ac:spMk id="8" creationId="{1489E332-8AEE-4386-9F18-8DB8E5CD88D6}"/>
          </ac:spMkLst>
        </pc:spChg>
        <pc:spChg chg="add mod">
          <ac:chgData name="Jai Arora" userId="36146ef4-c0d1-463f-817d-237c8cbf5097" providerId="ADAL" clId="{8CBFA16F-2D7F-45CE-AC56-5CA0F3DDE248}" dt="2021-09-09T01:14:06.498" v="1921" actId="20577"/>
          <ac:spMkLst>
            <pc:docMk/>
            <pc:sldMk cId="358537139" sldId="260"/>
            <ac:spMk id="9" creationId="{FE58B314-9A99-495C-BE1B-68476DE2D763}"/>
          </ac:spMkLst>
        </pc:spChg>
        <pc:picChg chg="add mod">
          <ac:chgData name="Jai Arora" userId="36146ef4-c0d1-463f-817d-237c8cbf5097" providerId="ADAL" clId="{8CBFA16F-2D7F-45CE-AC56-5CA0F3DDE248}" dt="2021-09-09T01:08:53.041" v="1513" actId="1076"/>
          <ac:picMkLst>
            <pc:docMk/>
            <pc:sldMk cId="358537139" sldId="260"/>
            <ac:picMk id="5" creationId="{F31E1212-F585-42BE-9480-957782E75200}"/>
          </ac:picMkLst>
        </pc:picChg>
      </pc:sldChg>
      <pc:sldChg chg="addSp delSp modSp new mod modAnim">
        <pc:chgData name="Jai Arora" userId="36146ef4-c0d1-463f-817d-237c8cbf5097" providerId="ADAL" clId="{8CBFA16F-2D7F-45CE-AC56-5CA0F3DDE248}" dt="2021-09-09T01:19:27.056" v="2183" actId="114"/>
        <pc:sldMkLst>
          <pc:docMk/>
          <pc:sldMk cId="220019231" sldId="261"/>
        </pc:sldMkLst>
        <pc:spChg chg="mod">
          <ac:chgData name="Jai Arora" userId="36146ef4-c0d1-463f-817d-237c8cbf5097" providerId="ADAL" clId="{8CBFA16F-2D7F-45CE-AC56-5CA0F3DDE248}" dt="2021-09-09T01:15:35.167" v="1949" actId="20577"/>
          <ac:spMkLst>
            <pc:docMk/>
            <pc:sldMk cId="220019231" sldId="261"/>
            <ac:spMk id="2" creationId="{277EDDD8-E9ED-4813-8983-716CE1719344}"/>
          </ac:spMkLst>
        </pc:spChg>
        <pc:spChg chg="del">
          <ac:chgData name="Jai Arora" userId="36146ef4-c0d1-463f-817d-237c8cbf5097" providerId="ADAL" clId="{8CBFA16F-2D7F-45CE-AC56-5CA0F3DDE248}" dt="2021-09-09T01:15:37.011" v="1950"/>
          <ac:spMkLst>
            <pc:docMk/>
            <pc:sldMk cId="220019231" sldId="261"/>
            <ac:spMk id="3" creationId="{A54FDE13-33A6-4F83-9377-C1D22C5279AB}"/>
          </ac:spMkLst>
        </pc:spChg>
        <pc:spChg chg="add mod">
          <ac:chgData name="Jai Arora" userId="36146ef4-c0d1-463f-817d-237c8cbf5097" providerId="ADAL" clId="{8CBFA16F-2D7F-45CE-AC56-5CA0F3DDE248}" dt="2021-09-09T01:16:05.493" v="1956" actId="1582"/>
          <ac:spMkLst>
            <pc:docMk/>
            <pc:sldMk cId="220019231" sldId="261"/>
            <ac:spMk id="6" creationId="{365CDB0B-B83E-42DD-ACA9-8DCAAB5D8682}"/>
          </ac:spMkLst>
        </pc:spChg>
        <pc:spChg chg="add mod">
          <ac:chgData name="Jai Arora" userId="36146ef4-c0d1-463f-817d-237c8cbf5097" providerId="ADAL" clId="{8CBFA16F-2D7F-45CE-AC56-5CA0F3DDE248}" dt="2021-09-09T01:17:04.744" v="1989" actId="255"/>
          <ac:spMkLst>
            <pc:docMk/>
            <pc:sldMk cId="220019231" sldId="261"/>
            <ac:spMk id="9" creationId="{3A46F48A-C106-4A71-B941-D3B0B78B6906}"/>
          </ac:spMkLst>
        </pc:spChg>
        <pc:spChg chg="add mod">
          <ac:chgData name="Jai Arora" userId="36146ef4-c0d1-463f-817d-237c8cbf5097" providerId="ADAL" clId="{8CBFA16F-2D7F-45CE-AC56-5CA0F3DDE248}" dt="2021-09-09T01:19:27.056" v="2183" actId="114"/>
          <ac:spMkLst>
            <pc:docMk/>
            <pc:sldMk cId="220019231" sldId="261"/>
            <ac:spMk id="10" creationId="{8502D650-F6BD-4EBA-ADA5-93E80F0D527E}"/>
          </ac:spMkLst>
        </pc:spChg>
        <pc:picChg chg="add mod">
          <ac:chgData name="Jai Arora" userId="36146ef4-c0d1-463f-817d-237c8cbf5097" providerId="ADAL" clId="{8CBFA16F-2D7F-45CE-AC56-5CA0F3DDE248}" dt="2021-09-09T01:15:40.197" v="1953" actId="962"/>
          <ac:picMkLst>
            <pc:docMk/>
            <pc:sldMk cId="220019231" sldId="261"/>
            <ac:picMk id="5" creationId="{17BF2CD7-018A-4E29-9473-56415ED9EA10}"/>
          </ac:picMkLst>
        </pc:picChg>
        <pc:cxnChg chg="add mod">
          <ac:chgData name="Jai Arora" userId="36146ef4-c0d1-463f-817d-237c8cbf5097" providerId="ADAL" clId="{8CBFA16F-2D7F-45CE-AC56-5CA0F3DDE248}" dt="2021-09-09T01:16:28.039" v="1958" actId="13822"/>
          <ac:cxnSpMkLst>
            <pc:docMk/>
            <pc:sldMk cId="220019231" sldId="261"/>
            <ac:cxnSpMk id="8" creationId="{3E8D58C8-80FA-49F1-BEE1-66E9283EFFA5}"/>
          </ac:cxnSpMkLst>
        </pc:cxnChg>
      </pc:sldChg>
      <pc:sldChg chg="addSp delSp modSp new mod">
        <pc:chgData name="Jai Arora" userId="36146ef4-c0d1-463f-817d-237c8cbf5097" providerId="ADAL" clId="{8CBFA16F-2D7F-45CE-AC56-5CA0F3DDE248}" dt="2021-09-09T01:27:24.243" v="2630" actId="20577"/>
        <pc:sldMkLst>
          <pc:docMk/>
          <pc:sldMk cId="952394314" sldId="262"/>
        </pc:sldMkLst>
        <pc:spChg chg="mod">
          <ac:chgData name="Jai Arora" userId="36146ef4-c0d1-463f-817d-237c8cbf5097" providerId="ADAL" clId="{8CBFA16F-2D7F-45CE-AC56-5CA0F3DDE248}" dt="2021-09-09T01:20:03.961" v="2235" actId="20577"/>
          <ac:spMkLst>
            <pc:docMk/>
            <pc:sldMk cId="952394314" sldId="262"/>
            <ac:spMk id="2" creationId="{A27F7B11-06A9-4574-8C2F-29FCA208D100}"/>
          </ac:spMkLst>
        </pc:spChg>
        <pc:spChg chg="del mod">
          <ac:chgData name="Jai Arora" userId="36146ef4-c0d1-463f-817d-237c8cbf5097" providerId="ADAL" clId="{8CBFA16F-2D7F-45CE-AC56-5CA0F3DDE248}" dt="2021-09-09T01:21:37.216" v="2237"/>
          <ac:spMkLst>
            <pc:docMk/>
            <pc:sldMk cId="952394314" sldId="262"/>
            <ac:spMk id="3" creationId="{31456107-2974-4974-AB91-4F1520B6C108}"/>
          </ac:spMkLst>
        </pc:spChg>
        <pc:spChg chg="add mod">
          <ac:chgData name="Jai Arora" userId="36146ef4-c0d1-463f-817d-237c8cbf5097" providerId="ADAL" clId="{8CBFA16F-2D7F-45CE-AC56-5CA0F3DDE248}" dt="2021-09-09T01:23:58.869" v="2270" actId="1076"/>
          <ac:spMkLst>
            <pc:docMk/>
            <pc:sldMk cId="952394314" sldId="262"/>
            <ac:spMk id="6" creationId="{E19F1E80-8CB6-44E1-BCDF-44639FF9D03C}"/>
          </ac:spMkLst>
        </pc:spChg>
        <pc:spChg chg="add mod">
          <ac:chgData name="Jai Arora" userId="36146ef4-c0d1-463f-817d-237c8cbf5097" providerId="ADAL" clId="{8CBFA16F-2D7F-45CE-AC56-5CA0F3DDE248}" dt="2021-09-09T01:27:24.243" v="2630" actId="20577"/>
          <ac:spMkLst>
            <pc:docMk/>
            <pc:sldMk cId="952394314" sldId="262"/>
            <ac:spMk id="7" creationId="{D49DC4B5-D899-4122-9B41-48F744EE62D7}"/>
          </ac:spMkLst>
        </pc:spChg>
        <pc:picChg chg="add mod">
          <ac:chgData name="Jai Arora" userId="36146ef4-c0d1-463f-817d-237c8cbf5097" providerId="ADAL" clId="{8CBFA16F-2D7F-45CE-AC56-5CA0F3DDE248}" dt="2021-09-09T01:21:44.335" v="2240" actId="1076"/>
          <ac:picMkLst>
            <pc:docMk/>
            <pc:sldMk cId="952394314" sldId="262"/>
            <ac:picMk id="5" creationId="{8CF41F45-652F-4D64-9CDE-FEEFE848C184}"/>
          </ac:picMkLst>
        </pc:picChg>
      </pc:sldChg>
      <pc:sldChg chg="modSp new mod">
        <pc:chgData name="Jai Arora" userId="36146ef4-c0d1-463f-817d-237c8cbf5097" providerId="ADAL" clId="{8CBFA16F-2D7F-45CE-AC56-5CA0F3DDE248}" dt="2021-09-09T01:33:40.954" v="3276" actId="255"/>
        <pc:sldMkLst>
          <pc:docMk/>
          <pc:sldMk cId="1531657262" sldId="263"/>
        </pc:sldMkLst>
        <pc:spChg chg="mod">
          <ac:chgData name="Jai Arora" userId="36146ef4-c0d1-463f-817d-237c8cbf5097" providerId="ADAL" clId="{8CBFA16F-2D7F-45CE-AC56-5CA0F3DDE248}" dt="2021-09-09T01:27:54.870" v="2662" actId="20577"/>
          <ac:spMkLst>
            <pc:docMk/>
            <pc:sldMk cId="1531657262" sldId="263"/>
            <ac:spMk id="2" creationId="{25F87B55-7265-4E6C-B9A8-7843B988208B}"/>
          </ac:spMkLst>
        </pc:spChg>
        <pc:spChg chg="mod">
          <ac:chgData name="Jai Arora" userId="36146ef4-c0d1-463f-817d-237c8cbf5097" providerId="ADAL" clId="{8CBFA16F-2D7F-45CE-AC56-5CA0F3DDE248}" dt="2021-09-09T01:33:40.954" v="3276" actId="255"/>
          <ac:spMkLst>
            <pc:docMk/>
            <pc:sldMk cId="1531657262" sldId="263"/>
            <ac:spMk id="3" creationId="{5D676268-3E59-4A1F-94EA-2A9CAAA704F7}"/>
          </ac:spMkLst>
        </pc:spChg>
      </pc:sldChg>
      <pc:sldChg chg="addSp delSp modSp new mod">
        <pc:chgData name="Jai Arora" userId="36146ef4-c0d1-463f-817d-237c8cbf5097" providerId="ADAL" clId="{8CBFA16F-2D7F-45CE-AC56-5CA0F3DDE248}" dt="2021-09-09T01:38:23.255" v="3437" actId="114"/>
        <pc:sldMkLst>
          <pc:docMk/>
          <pc:sldMk cId="3286811265" sldId="264"/>
        </pc:sldMkLst>
        <pc:spChg chg="mod">
          <ac:chgData name="Jai Arora" userId="36146ef4-c0d1-463f-817d-237c8cbf5097" providerId="ADAL" clId="{8CBFA16F-2D7F-45CE-AC56-5CA0F3DDE248}" dt="2021-09-09T01:34:08.534" v="3312" actId="20577"/>
          <ac:spMkLst>
            <pc:docMk/>
            <pc:sldMk cId="3286811265" sldId="264"/>
            <ac:spMk id="2" creationId="{8B0E6360-1E49-4D1A-A8D3-D74B7E929371}"/>
          </ac:spMkLst>
        </pc:spChg>
        <pc:spChg chg="del">
          <ac:chgData name="Jai Arora" userId="36146ef4-c0d1-463f-817d-237c8cbf5097" providerId="ADAL" clId="{8CBFA16F-2D7F-45CE-AC56-5CA0F3DDE248}" dt="2021-09-09T01:36:24.354" v="3313"/>
          <ac:spMkLst>
            <pc:docMk/>
            <pc:sldMk cId="3286811265" sldId="264"/>
            <ac:spMk id="3" creationId="{F65586D7-53A7-426D-A05D-8BA44EDD535B}"/>
          </ac:spMkLst>
        </pc:spChg>
        <pc:spChg chg="add mod">
          <ac:chgData name="Jai Arora" userId="36146ef4-c0d1-463f-817d-237c8cbf5097" providerId="ADAL" clId="{8CBFA16F-2D7F-45CE-AC56-5CA0F3DDE248}" dt="2021-09-09T01:38:23.255" v="3437" actId="114"/>
          <ac:spMkLst>
            <pc:docMk/>
            <pc:sldMk cId="3286811265" sldId="264"/>
            <ac:spMk id="6" creationId="{B3814BFA-D60E-4714-8544-10159BF8D9EC}"/>
          </ac:spMkLst>
        </pc:spChg>
        <pc:picChg chg="add mod">
          <ac:chgData name="Jai Arora" userId="36146ef4-c0d1-463f-817d-237c8cbf5097" providerId="ADAL" clId="{8CBFA16F-2D7F-45CE-AC56-5CA0F3DDE248}" dt="2021-09-09T01:36:55.035" v="3320" actId="1076"/>
          <ac:picMkLst>
            <pc:docMk/>
            <pc:sldMk cId="3286811265" sldId="264"/>
            <ac:picMk id="5" creationId="{EF690436-213C-4FE5-BFCD-A4CFA2F4B99F}"/>
          </ac:picMkLst>
        </pc:picChg>
      </pc:sldChg>
      <pc:sldChg chg="addSp delSp modSp new mod">
        <pc:chgData name="Jai Arora" userId="36146ef4-c0d1-463f-817d-237c8cbf5097" providerId="ADAL" clId="{8CBFA16F-2D7F-45CE-AC56-5CA0F3DDE248}" dt="2021-09-09T01:41:57.589" v="3697" actId="1076"/>
        <pc:sldMkLst>
          <pc:docMk/>
          <pc:sldMk cId="1833125587" sldId="265"/>
        </pc:sldMkLst>
        <pc:spChg chg="mod">
          <ac:chgData name="Jai Arora" userId="36146ef4-c0d1-463f-817d-237c8cbf5097" providerId="ADAL" clId="{8CBFA16F-2D7F-45CE-AC56-5CA0F3DDE248}" dt="2021-09-09T01:39:44.938" v="3473" actId="20577"/>
          <ac:spMkLst>
            <pc:docMk/>
            <pc:sldMk cId="1833125587" sldId="265"/>
            <ac:spMk id="2" creationId="{602EB3A3-F6C9-454E-B5DF-D02066DE038E}"/>
          </ac:spMkLst>
        </pc:spChg>
        <pc:spChg chg="del">
          <ac:chgData name="Jai Arora" userId="36146ef4-c0d1-463f-817d-237c8cbf5097" providerId="ADAL" clId="{8CBFA16F-2D7F-45CE-AC56-5CA0F3DDE248}" dt="2021-09-09T01:40:02.456" v="3474"/>
          <ac:spMkLst>
            <pc:docMk/>
            <pc:sldMk cId="1833125587" sldId="265"/>
            <ac:spMk id="3" creationId="{55FCAD17-272F-4550-BD91-057C8B7E125A}"/>
          </ac:spMkLst>
        </pc:spChg>
        <pc:spChg chg="add mod">
          <ac:chgData name="Jai Arora" userId="36146ef4-c0d1-463f-817d-237c8cbf5097" providerId="ADAL" clId="{8CBFA16F-2D7F-45CE-AC56-5CA0F3DDE248}" dt="2021-09-09T01:40:26.867" v="3482" actId="20577"/>
          <ac:spMkLst>
            <pc:docMk/>
            <pc:sldMk cId="1833125587" sldId="265"/>
            <ac:spMk id="6" creationId="{DC74BADE-8983-499E-B0F3-9383579BAC47}"/>
          </ac:spMkLst>
        </pc:spChg>
        <pc:spChg chg="add mod">
          <ac:chgData name="Jai Arora" userId="36146ef4-c0d1-463f-817d-237c8cbf5097" providerId="ADAL" clId="{8CBFA16F-2D7F-45CE-AC56-5CA0F3DDE248}" dt="2021-09-09T01:40:37.429" v="3486" actId="20577"/>
          <ac:spMkLst>
            <pc:docMk/>
            <pc:sldMk cId="1833125587" sldId="265"/>
            <ac:spMk id="7" creationId="{80113489-5A29-47E3-AE1B-87508EED8DC3}"/>
          </ac:spMkLst>
        </pc:spChg>
        <pc:spChg chg="add mod">
          <ac:chgData name="Jai Arora" userId="36146ef4-c0d1-463f-817d-237c8cbf5097" providerId="ADAL" clId="{8CBFA16F-2D7F-45CE-AC56-5CA0F3DDE248}" dt="2021-09-09T01:41:57.589" v="3697" actId="1076"/>
          <ac:spMkLst>
            <pc:docMk/>
            <pc:sldMk cId="1833125587" sldId="265"/>
            <ac:spMk id="8" creationId="{A2ED14F2-8B83-49D4-BB06-EF1059FDA7F9}"/>
          </ac:spMkLst>
        </pc:spChg>
        <pc:picChg chg="add mod">
          <ac:chgData name="Jai Arora" userId="36146ef4-c0d1-463f-817d-237c8cbf5097" providerId="ADAL" clId="{8CBFA16F-2D7F-45CE-AC56-5CA0F3DDE248}" dt="2021-09-09T01:40:10.211" v="3478" actId="1076"/>
          <ac:picMkLst>
            <pc:docMk/>
            <pc:sldMk cId="1833125587" sldId="265"/>
            <ac:picMk id="5" creationId="{773B29A1-9041-4A48-A994-728362C70888}"/>
          </ac:picMkLst>
        </pc:picChg>
      </pc:sldChg>
      <pc:sldChg chg="addSp modSp new mod">
        <pc:chgData name="Jai Arora" userId="36146ef4-c0d1-463f-817d-237c8cbf5097" providerId="ADAL" clId="{8CBFA16F-2D7F-45CE-AC56-5CA0F3DDE248}" dt="2021-09-09T01:45:43.772" v="3987" actId="20577"/>
        <pc:sldMkLst>
          <pc:docMk/>
          <pc:sldMk cId="3590080637" sldId="266"/>
        </pc:sldMkLst>
        <pc:spChg chg="mod">
          <ac:chgData name="Jai Arora" userId="36146ef4-c0d1-463f-817d-237c8cbf5097" providerId="ADAL" clId="{8CBFA16F-2D7F-45CE-AC56-5CA0F3DDE248}" dt="2021-09-09T01:42:15.146" v="3742" actId="20577"/>
          <ac:spMkLst>
            <pc:docMk/>
            <pc:sldMk cId="3590080637" sldId="266"/>
            <ac:spMk id="2" creationId="{8FD77F41-9038-49E1-BEE2-71BD4E15B4D5}"/>
          </ac:spMkLst>
        </pc:spChg>
        <pc:spChg chg="mod">
          <ac:chgData name="Jai Arora" userId="36146ef4-c0d1-463f-817d-237c8cbf5097" providerId="ADAL" clId="{8CBFA16F-2D7F-45CE-AC56-5CA0F3DDE248}" dt="2021-09-09T01:45:43.772" v="3987" actId="20577"/>
          <ac:spMkLst>
            <pc:docMk/>
            <pc:sldMk cId="3590080637" sldId="266"/>
            <ac:spMk id="3" creationId="{E3351C71-ADDA-42C2-946F-0FCA6315671E}"/>
          </ac:spMkLst>
        </pc:spChg>
        <pc:picChg chg="add mod">
          <ac:chgData name="Jai Arora" userId="36146ef4-c0d1-463f-817d-237c8cbf5097" providerId="ADAL" clId="{8CBFA16F-2D7F-45CE-AC56-5CA0F3DDE248}" dt="2021-09-09T01:43:44.405" v="3873" actId="1076"/>
          <ac:picMkLst>
            <pc:docMk/>
            <pc:sldMk cId="3590080637" sldId="266"/>
            <ac:picMk id="4" creationId="{715B17D7-8062-4E27-9C2F-3B7D40B18593}"/>
          </ac:picMkLst>
        </pc:picChg>
      </pc:sldChg>
      <pc:sldChg chg="addSp modSp new mod">
        <pc:chgData name="Jai Arora" userId="36146ef4-c0d1-463f-817d-237c8cbf5097" providerId="ADAL" clId="{8CBFA16F-2D7F-45CE-AC56-5CA0F3DDE248}" dt="2021-09-09T01:48:50.944" v="4209" actId="14100"/>
        <pc:sldMkLst>
          <pc:docMk/>
          <pc:sldMk cId="3415626031" sldId="267"/>
        </pc:sldMkLst>
        <pc:spChg chg="mod">
          <ac:chgData name="Jai Arora" userId="36146ef4-c0d1-463f-817d-237c8cbf5097" providerId="ADAL" clId="{8CBFA16F-2D7F-45CE-AC56-5CA0F3DDE248}" dt="2021-09-09T01:45:59.883" v="3989"/>
          <ac:spMkLst>
            <pc:docMk/>
            <pc:sldMk cId="3415626031" sldId="267"/>
            <ac:spMk id="2" creationId="{89A7CA94-1D6B-4464-9066-3F5CAEAF07CB}"/>
          </ac:spMkLst>
        </pc:spChg>
        <pc:spChg chg="mod">
          <ac:chgData name="Jai Arora" userId="36146ef4-c0d1-463f-817d-237c8cbf5097" providerId="ADAL" clId="{8CBFA16F-2D7F-45CE-AC56-5CA0F3DDE248}" dt="2021-09-09T01:48:50.944" v="4209" actId="14100"/>
          <ac:spMkLst>
            <pc:docMk/>
            <pc:sldMk cId="3415626031" sldId="267"/>
            <ac:spMk id="3" creationId="{889AB3BA-3B23-40C3-B625-997371C8DDED}"/>
          </ac:spMkLst>
        </pc:spChg>
        <pc:picChg chg="add mod">
          <ac:chgData name="Jai Arora" userId="36146ef4-c0d1-463f-817d-237c8cbf5097" providerId="ADAL" clId="{8CBFA16F-2D7F-45CE-AC56-5CA0F3DDE248}" dt="2021-09-09T01:47:37.545" v="4016" actId="1076"/>
          <ac:picMkLst>
            <pc:docMk/>
            <pc:sldMk cId="3415626031" sldId="267"/>
            <ac:picMk id="5" creationId="{61006D53-9A5D-4852-BAE3-5E34DAEB6C02}"/>
          </ac:picMkLst>
        </pc:picChg>
      </pc:sldChg>
      <pc:sldChg chg="addSp delSp modSp new mod">
        <pc:chgData name="Jai Arora" userId="36146ef4-c0d1-463f-817d-237c8cbf5097" providerId="ADAL" clId="{8CBFA16F-2D7F-45CE-AC56-5CA0F3DDE248}" dt="2021-09-09T01:51:14.764" v="4257" actId="1076"/>
        <pc:sldMkLst>
          <pc:docMk/>
          <pc:sldMk cId="1872931375" sldId="268"/>
        </pc:sldMkLst>
        <pc:spChg chg="mod">
          <ac:chgData name="Jai Arora" userId="36146ef4-c0d1-463f-817d-237c8cbf5097" providerId="ADAL" clId="{8CBFA16F-2D7F-45CE-AC56-5CA0F3DDE248}" dt="2021-09-09T01:51:07.715" v="4252" actId="20577"/>
          <ac:spMkLst>
            <pc:docMk/>
            <pc:sldMk cId="1872931375" sldId="268"/>
            <ac:spMk id="2" creationId="{54557016-718D-4DF5-A1D2-E8D06B77B3F4}"/>
          </ac:spMkLst>
        </pc:spChg>
        <pc:spChg chg="del">
          <ac:chgData name="Jai Arora" userId="36146ef4-c0d1-463f-817d-237c8cbf5097" providerId="ADAL" clId="{8CBFA16F-2D7F-45CE-AC56-5CA0F3DDE248}" dt="2021-09-09T01:51:09.481" v="4253"/>
          <ac:spMkLst>
            <pc:docMk/>
            <pc:sldMk cId="1872931375" sldId="268"/>
            <ac:spMk id="3" creationId="{24E13B54-1D28-479C-A7F6-22592219760D}"/>
          </ac:spMkLst>
        </pc:spChg>
        <pc:picChg chg="add mod">
          <ac:chgData name="Jai Arora" userId="36146ef4-c0d1-463f-817d-237c8cbf5097" providerId="ADAL" clId="{8CBFA16F-2D7F-45CE-AC56-5CA0F3DDE248}" dt="2021-09-09T01:51:14.764" v="4257" actId="1076"/>
          <ac:picMkLst>
            <pc:docMk/>
            <pc:sldMk cId="1872931375" sldId="268"/>
            <ac:picMk id="5" creationId="{8FEE9584-A351-4175-A75B-BB4590BE414D}"/>
          </ac:picMkLst>
        </pc:picChg>
      </pc:sldChg>
      <pc:sldChg chg="addSp modSp new mod">
        <pc:chgData name="Jai Arora" userId="36146ef4-c0d1-463f-817d-237c8cbf5097" providerId="ADAL" clId="{8CBFA16F-2D7F-45CE-AC56-5CA0F3DDE248}" dt="2021-09-09T01:56:06.637" v="4547" actId="114"/>
        <pc:sldMkLst>
          <pc:docMk/>
          <pc:sldMk cId="2511748854" sldId="269"/>
        </pc:sldMkLst>
        <pc:spChg chg="mod">
          <ac:chgData name="Jai Arora" userId="36146ef4-c0d1-463f-817d-237c8cbf5097" providerId="ADAL" clId="{8CBFA16F-2D7F-45CE-AC56-5CA0F3DDE248}" dt="2021-09-09T01:51:50.504" v="4297" actId="20577"/>
          <ac:spMkLst>
            <pc:docMk/>
            <pc:sldMk cId="2511748854" sldId="269"/>
            <ac:spMk id="2" creationId="{96EA367C-71BE-489B-90F5-C7C232024366}"/>
          </ac:spMkLst>
        </pc:spChg>
        <pc:spChg chg="mod">
          <ac:chgData name="Jai Arora" userId="36146ef4-c0d1-463f-817d-237c8cbf5097" providerId="ADAL" clId="{8CBFA16F-2D7F-45CE-AC56-5CA0F3DDE248}" dt="2021-09-09T01:56:06.637" v="4547" actId="114"/>
          <ac:spMkLst>
            <pc:docMk/>
            <pc:sldMk cId="2511748854" sldId="269"/>
            <ac:spMk id="3" creationId="{EF444D13-8A97-4DEB-8329-553256AF8D14}"/>
          </ac:spMkLst>
        </pc:spChg>
        <pc:picChg chg="add mod">
          <ac:chgData name="Jai Arora" userId="36146ef4-c0d1-463f-817d-237c8cbf5097" providerId="ADAL" clId="{8CBFA16F-2D7F-45CE-AC56-5CA0F3DDE248}" dt="2021-09-09T01:53:02.678" v="4332" actId="1076"/>
          <ac:picMkLst>
            <pc:docMk/>
            <pc:sldMk cId="2511748854" sldId="269"/>
            <ac:picMk id="5" creationId="{2E72ABB2-4BD7-4CA0-86BA-780FF0D5668B}"/>
          </ac:picMkLst>
        </pc:picChg>
      </pc:sldChg>
      <pc:sldChg chg="modSp new mod">
        <pc:chgData name="Jai Arora" userId="36146ef4-c0d1-463f-817d-237c8cbf5097" providerId="ADAL" clId="{8CBFA16F-2D7F-45CE-AC56-5CA0F3DDE248}" dt="2021-09-09T01:59:09.399" v="4864" actId="20577"/>
        <pc:sldMkLst>
          <pc:docMk/>
          <pc:sldMk cId="508896778" sldId="270"/>
        </pc:sldMkLst>
        <pc:spChg chg="mod">
          <ac:chgData name="Jai Arora" userId="36146ef4-c0d1-463f-817d-237c8cbf5097" providerId="ADAL" clId="{8CBFA16F-2D7F-45CE-AC56-5CA0F3DDE248}" dt="2021-09-09T01:56:25.740" v="4549"/>
          <ac:spMkLst>
            <pc:docMk/>
            <pc:sldMk cId="508896778" sldId="270"/>
            <ac:spMk id="2" creationId="{E3196F44-DD57-412D-9F94-A59C081447D4}"/>
          </ac:spMkLst>
        </pc:spChg>
        <pc:spChg chg="mod">
          <ac:chgData name="Jai Arora" userId="36146ef4-c0d1-463f-817d-237c8cbf5097" providerId="ADAL" clId="{8CBFA16F-2D7F-45CE-AC56-5CA0F3DDE248}" dt="2021-09-09T01:59:09.399" v="4864" actId="20577"/>
          <ac:spMkLst>
            <pc:docMk/>
            <pc:sldMk cId="508896778" sldId="270"/>
            <ac:spMk id="3" creationId="{2B333579-2DBE-4167-A150-61610FE0EDD8}"/>
          </ac:spMkLst>
        </pc:spChg>
      </pc:sldChg>
      <pc:sldChg chg="addSp delSp modSp new mod">
        <pc:chgData name="Jai Arora" userId="36146ef4-c0d1-463f-817d-237c8cbf5097" providerId="ADAL" clId="{8CBFA16F-2D7F-45CE-AC56-5CA0F3DDE248}" dt="2021-09-09T02:04:50.052" v="5288" actId="947"/>
        <pc:sldMkLst>
          <pc:docMk/>
          <pc:sldMk cId="681177058" sldId="271"/>
        </pc:sldMkLst>
        <pc:spChg chg="mod">
          <ac:chgData name="Jai Arora" userId="36146ef4-c0d1-463f-817d-237c8cbf5097" providerId="ADAL" clId="{8CBFA16F-2D7F-45CE-AC56-5CA0F3DDE248}" dt="2021-09-09T02:00:58.508" v="4893" actId="20577"/>
          <ac:spMkLst>
            <pc:docMk/>
            <pc:sldMk cId="681177058" sldId="271"/>
            <ac:spMk id="2" creationId="{3818F95A-EFBC-447F-AC93-5E3CCB25CC88}"/>
          </ac:spMkLst>
        </pc:spChg>
        <pc:spChg chg="del">
          <ac:chgData name="Jai Arora" userId="36146ef4-c0d1-463f-817d-237c8cbf5097" providerId="ADAL" clId="{8CBFA16F-2D7F-45CE-AC56-5CA0F3DDE248}" dt="2021-09-09T02:01:00.667" v="4894"/>
          <ac:spMkLst>
            <pc:docMk/>
            <pc:sldMk cId="681177058" sldId="271"/>
            <ac:spMk id="3" creationId="{D2A6EBB4-3801-4BD3-85EF-E9882D55872C}"/>
          </ac:spMkLst>
        </pc:spChg>
        <pc:spChg chg="add mod">
          <ac:chgData name="Jai Arora" userId="36146ef4-c0d1-463f-817d-237c8cbf5097" providerId="ADAL" clId="{8CBFA16F-2D7F-45CE-AC56-5CA0F3DDE248}" dt="2021-09-09T02:04:50.052" v="5288" actId="947"/>
          <ac:spMkLst>
            <pc:docMk/>
            <pc:sldMk cId="681177058" sldId="271"/>
            <ac:spMk id="6" creationId="{58860A87-BEC8-4BA9-9BD9-D7BAA5AF821C}"/>
          </ac:spMkLst>
        </pc:spChg>
        <pc:picChg chg="add mod">
          <ac:chgData name="Jai Arora" userId="36146ef4-c0d1-463f-817d-237c8cbf5097" providerId="ADAL" clId="{8CBFA16F-2D7F-45CE-AC56-5CA0F3DDE248}" dt="2021-09-09T02:01:14.726" v="4900" actId="1076"/>
          <ac:picMkLst>
            <pc:docMk/>
            <pc:sldMk cId="681177058" sldId="271"/>
            <ac:picMk id="5" creationId="{7B5C7F77-695B-4177-8B12-A6D477743D6F}"/>
          </ac:picMkLst>
        </pc:picChg>
      </pc:sldChg>
      <pc:sldChg chg="addSp modSp new mod modAnim">
        <pc:chgData name="Jai Arora" userId="36146ef4-c0d1-463f-817d-237c8cbf5097" providerId="ADAL" clId="{8CBFA16F-2D7F-45CE-AC56-5CA0F3DDE248}" dt="2021-09-09T02:12:25.364" v="5681" actId="20577"/>
        <pc:sldMkLst>
          <pc:docMk/>
          <pc:sldMk cId="2831852399" sldId="272"/>
        </pc:sldMkLst>
        <pc:spChg chg="mod">
          <ac:chgData name="Jai Arora" userId="36146ef4-c0d1-463f-817d-237c8cbf5097" providerId="ADAL" clId="{8CBFA16F-2D7F-45CE-AC56-5CA0F3DDE248}" dt="2021-09-09T02:05:09.020" v="5333" actId="20577"/>
          <ac:spMkLst>
            <pc:docMk/>
            <pc:sldMk cId="2831852399" sldId="272"/>
            <ac:spMk id="2" creationId="{14ADB206-25CC-43AD-99EB-862BC176ADA2}"/>
          </ac:spMkLst>
        </pc:spChg>
        <pc:spChg chg="mod">
          <ac:chgData name="Jai Arora" userId="36146ef4-c0d1-463f-817d-237c8cbf5097" providerId="ADAL" clId="{8CBFA16F-2D7F-45CE-AC56-5CA0F3DDE248}" dt="2021-09-09T02:12:25.364" v="5681" actId="20577"/>
          <ac:spMkLst>
            <pc:docMk/>
            <pc:sldMk cId="2831852399" sldId="272"/>
            <ac:spMk id="3" creationId="{AD1129A9-71CA-4D10-90D3-048A9B4A5D64}"/>
          </ac:spMkLst>
        </pc:spChg>
        <pc:picChg chg="add mod">
          <ac:chgData name="Jai Arora" userId="36146ef4-c0d1-463f-817d-237c8cbf5097" providerId="ADAL" clId="{8CBFA16F-2D7F-45CE-AC56-5CA0F3DDE248}" dt="2021-09-09T02:07:01.693" v="5385" actId="1076"/>
          <ac:picMkLst>
            <pc:docMk/>
            <pc:sldMk cId="2831852399" sldId="272"/>
            <ac:picMk id="5" creationId="{9F3ABF01-3118-4E9A-B511-515349467080}"/>
          </ac:picMkLst>
        </pc:picChg>
        <pc:cxnChg chg="add mod">
          <ac:chgData name="Jai Arora" userId="36146ef4-c0d1-463f-817d-237c8cbf5097" providerId="ADAL" clId="{8CBFA16F-2D7F-45CE-AC56-5CA0F3DDE248}" dt="2021-09-09T02:09:32.118" v="5597" actId="1076"/>
          <ac:cxnSpMkLst>
            <pc:docMk/>
            <pc:sldMk cId="2831852399" sldId="272"/>
            <ac:cxnSpMk id="7" creationId="{C43670D0-1B9F-4CFD-9F6E-FC1BB10FED8D}"/>
          </ac:cxnSpMkLst>
        </pc:cxnChg>
        <pc:cxnChg chg="add mod">
          <ac:chgData name="Jai Arora" userId="36146ef4-c0d1-463f-817d-237c8cbf5097" providerId="ADAL" clId="{8CBFA16F-2D7F-45CE-AC56-5CA0F3DDE248}" dt="2021-09-09T02:09:49.560" v="5600" actId="1582"/>
          <ac:cxnSpMkLst>
            <pc:docMk/>
            <pc:sldMk cId="2831852399" sldId="272"/>
            <ac:cxnSpMk id="9" creationId="{7854B854-E0FF-4F62-8A7C-ABAD2F3B1330}"/>
          </ac:cxnSpMkLst>
        </pc:cxnChg>
        <pc:cxnChg chg="add mod">
          <ac:chgData name="Jai Arora" userId="36146ef4-c0d1-463f-817d-237c8cbf5097" providerId="ADAL" clId="{8CBFA16F-2D7F-45CE-AC56-5CA0F3DDE248}" dt="2021-09-09T02:10:06.903" v="5604" actId="1076"/>
          <ac:cxnSpMkLst>
            <pc:docMk/>
            <pc:sldMk cId="2831852399" sldId="272"/>
            <ac:cxnSpMk id="10" creationId="{0D136DEF-5022-4026-B209-3659D24B7BBE}"/>
          </ac:cxnSpMkLst>
        </pc:cxnChg>
        <pc:cxnChg chg="add mod">
          <ac:chgData name="Jai Arora" userId="36146ef4-c0d1-463f-817d-237c8cbf5097" providerId="ADAL" clId="{8CBFA16F-2D7F-45CE-AC56-5CA0F3DDE248}" dt="2021-09-09T02:10:11.547" v="5606" actId="1076"/>
          <ac:cxnSpMkLst>
            <pc:docMk/>
            <pc:sldMk cId="2831852399" sldId="272"/>
            <ac:cxnSpMk id="12" creationId="{5BA9E900-D034-400F-A5ED-AADC5FA5EB1C}"/>
          </ac:cxnSpMkLst>
        </pc:cxnChg>
      </pc:sldChg>
      <pc:sldChg chg="addSp modSp new mod">
        <pc:chgData name="Jai Arora" userId="36146ef4-c0d1-463f-817d-237c8cbf5097" providerId="ADAL" clId="{8CBFA16F-2D7F-45CE-AC56-5CA0F3DDE248}" dt="2021-09-09T02:11:44.448" v="5641" actId="1076"/>
        <pc:sldMkLst>
          <pc:docMk/>
          <pc:sldMk cId="1598819586" sldId="273"/>
        </pc:sldMkLst>
        <pc:spChg chg="mod">
          <ac:chgData name="Jai Arora" userId="36146ef4-c0d1-463f-817d-237c8cbf5097" providerId="ADAL" clId="{8CBFA16F-2D7F-45CE-AC56-5CA0F3DDE248}" dt="2021-09-09T02:10:32.672" v="5610"/>
          <ac:spMkLst>
            <pc:docMk/>
            <pc:sldMk cId="1598819586" sldId="273"/>
            <ac:spMk id="2" creationId="{54DC7B48-9966-44A2-A606-4B5E95188CF8}"/>
          </ac:spMkLst>
        </pc:spChg>
        <pc:spChg chg="mod">
          <ac:chgData name="Jai Arora" userId="36146ef4-c0d1-463f-817d-237c8cbf5097" providerId="ADAL" clId="{8CBFA16F-2D7F-45CE-AC56-5CA0F3DDE248}" dt="2021-09-09T02:10:40.372" v="5630" actId="20577"/>
          <ac:spMkLst>
            <pc:docMk/>
            <pc:sldMk cId="1598819586" sldId="273"/>
            <ac:spMk id="3" creationId="{2DDF4411-A1F9-4B39-9097-8A83B019FD92}"/>
          </ac:spMkLst>
        </pc:spChg>
        <pc:picChg chg="add mod">
          <ac:chgData name="Jai Arora" userId="36146ef4-c0d1-463f-817d-237c8cbf5097" providerId="ADAL" clId="{8CBFA16F-2D7F-45CE-AC56-5CA0F3DDE248}" dt="2021-09-09T02:11:44.448" v="5641" actId="1076"/>
          <ac:picMkLst>
            <pc:docMk/>
            <pc:sldMk cId="1598819586" sldId="273"/>
            <ac:picMk id="5" creationId="{2CF41239-57EC-4AAE-83CF-6860D428D0AE}"/>
          </ac:picMkLst>
        </pc:picChg>
      </pc:sldChg>
      <pc:sldChg chg="addSp modSp new mod">
        <pc:chgData name="Jai Arora" userId="36146ef4-c0d1-463f-817d-237c8cbf5097" providerId="ADAL" clId="{8CBFA16F-2D7F-45CE-AC56-5CA0F3DDE248}" dt="2021-09-09T02:18:36.236" v="6021" actId="20577"/>
        <pc:sldMkLst>
          <pc:docMk/>
          <pc:sldMk cId="1544944089" sldId="274"/>
        </pc:sldMkLst>
        <pc:spChg chg="mod">
          <ac:chgData name="Jai Arora" userId="36146ef4-c0d1-463f-817d-237c8cbf5097" providerId="ADAL" clId="{8CBFA16F-2D7F-45CE-AC56-5CA0F3DDE248}" dt="2021-09-09T02:12:06.437" v="5672" actId="20577"/>
          <ac:spMkLst>
            <pc:docMk/>
            <pc:sldMk cId="1544944089" sldId="274"/>
            <ac:spMk id="2" creationId="{4D366890-B6D9-4864-8805-6D9880CDB324}"/>
          </ac:spMkLst>
        </pc:spChg>
        <pc:spChg chg="mod">
          <ac:chgData name="Jai Arora" userId="36146ef4-c0d1-463f-817d-237c8cbf5097" providerId="ADAL" clId="{8CBFA16F-2D7F-45CE-AC56-5CA0F3DDE248}" dt="2021-09-09T02:18:36.236" v="6021" actId="20577"/>
          <ac:spMkLst>
            <pc:docMk/>
            <pc:sldMk cId="1544944089" sldId="274"/>
            <ac:spMk id="3" creationId="{2F3C3DE7-076F-47C3-8E9D-5ACFADDE32A9}"/>
          </ac:spMkLst>
        </pc:spChg>
        <pc:picChg chg="add mod">
          <ac:chgData name="Jai Arora" userId="36146ef4-c0d1-463f-817d-237c8cbf5097" providerId="ADAL" clId="{8CBFA16F-2D7F-45CE-AC56-5CA0F3DDE248}" dt="2021-09-09T02:14:07.866" v="5709" actId="1076"/>
          <ac:picMkLst>
            <pc:docMk/>
            <pc:sldMk cId="1544944089" sldId="274"/>
            <ac:picMk id="5" creationId="{9A43500C-6B89-43D9-B4E9-DECFAFB2CDC0}"/>
          </ac:picMkLst>
        </pc:picChg>
      </pc:sldChg>
      <pc:sldChg chg="addSp delSp modSp add mod">
        <pc:chgData name="Jai Arora" userId="36146ef4-c0d1-463f-817d-237c8cbf5097" providerId="ADAL" clId="{8CBFA16F-2D7F-45CE-AC56-5CA0F3DDE248}" dt="2021-09-09T02:19:32.130" v="6192" actId="20577"/>
        <pc:sldMkLst>
          <pc:docMk/>
          <pc:sldMk cId="56971518" sldId="275"/>
        </pc:sldMkLst>
        <pc:spChg chg="mod">
          <ac:chgData name="Jai Arora" userId="36146ef4-c0d1-463f-817d-237c8cbf5097" providerId="ADAL" clId="{8CBFA16F-2D7F-45CE-AC56-5CA0F3DDE248}" dt="2021-09-09T02:19:32.130" v="6192" actId="20577"/>
          <ac:spMkLst>
            <pc:docMk/>
            <pc:sldMk cId="56971518" sldId="275"/>
            <ac:spMk id="3" creationId="{2F3C3DE7-076F-47C3-8E9D-5ACFADDE32A9}"/>
          </ac:spMkLst>
        </pc:spChg>
        <pc:picChg chg="del">
          <ac:chgData name="Jai Arora" userId="36146ef4-c0d1-463f-817d-237c8cbf5097" providerId="ADAL" clId="{8CBFA16F-2D7F-45CE-AC56-5CA0F3DDE248}" dt="2021-09-09T02:18:01.382" v="6012" actId="478"/>
          <ac:picMkLst>
            <pc:docMk/>
            <pc:sldMk cId="56971518" sldId="275"/>
            <ac:picMk id="5" creationId="{9A43500C-6B89-43D9-B4E9-DECFAFB2CDC0}"/>
          </ac:picMkLst>
        </pc:picChg>
        <pc:picChg chg="add mod">
          <ac:chgData name="Jai Arora" userId="36146ef4-c0d1-463f-817d-237c8cbf5097" providerId="ADAL" clId="{8CBFA16F-2D7F-45CE-AC56-5CA0F3DDE248}" dt="2021-09-09T02:18:06.649" v="6013" actId="1076"/>
          <ac:picMkLst>
            <pc:docMk/>
            <pc:sldMk cId="56971518" sldId="275"/>
            <ac:picMk id="6" creationId="{92B2BC3E-EF3A-4566-BC57-829AF9FAF3C4}"/>
          </ac:picMkLst>
        </pc:picChg>
      </pc:sldChg>
      <pc:sldChg chg="modSp new mod">
        <pc:chgData name="Jai Arora" userId="36146ef4-c0d1-463f-817d-237c8cbf5097" providerId="ADAL" clId="{8CBFA16F-2D7F-45CE-AC56-5CA0F3DDE248}" dt="2021-09-09T02:21:19.453" v="6345" actId="20577"/>
        <pc:sldMkLst>
          <pc:docMk/>
          <pc:sldMk cId="3447819448" sldId="276"/>
        </pc:sldMkLst>
        <pc:spChg chg="mod">
          <ac:chgData name="Jai Arora" userId="36146ef4-c0d1-463f-817d-237c8cbf5097" providerId="ADAL" clId="{8CBFA16F-2D7F-45CE-AC56-5CA0F3DDE248}" dt="2021-09-09T02:19:48.582" v="6232" actId="20577"/>
          <ac:spMkLst>
            <pc:docMk/>
            <pc:sldMk cId="3447819448" sldId="276"/>
            <ac:spMk id="2" creationId="{A3EB5A37-C7AB-489C-B86A-65FF6B678E11}"/>
          </ac:spMkLst>
        </pc:spChg>
        <pc:spChg chg="mod">
          <ac:chgData name="Jai Arora" userId="36146ef4-c0d1-463f-817d-237c8cbf5097" providerId="ADAL" clId="{8CBFA16F-2D7F-45CE-AC56-5CA0F3DDE248}" dt="2021-09-09T02:21:19.453" v="6345" actId="20577"/>
          <ac:spMkLst>
            <pc:docMk/>
            <pc:sldMk cId="3447819448" sldId="276"/>
            <ac:spMk id="3" creationId="{70CF3F37-6AC8-4C43-B887-4785CEAD28B7}"/>
          </ac:spMkLst>
        </pc:spChg>
      </pc:sldChg>
      <pc:sldChg chg="addSp delSp modSp new mod">
        <pc:chgData name="Jai Arora" userId="36146ef4-c0d1-463f-817d-237c8cbf5097" providerId="ADAL" clId="{8CBFA16F-2D7F-45CE-AC56-5CA0F3DDE248}" dt="2021-09-09T02:24:16.281" v="6496" actId="114"/>
        <pc:sldMkLst>
          <pc:docMk/>
          <pc:sldMk cId="253842204" sldId="277"/>
        </pc:sldMkLst>
        <pc:spChg chg="mod">
          <ac:chgData name="Jai Arora" userId="36146ef4-c0d1-463f-817d-237c8cbf5097" providerId="ADAL" clId="{8CBFA16F-2D7F-45CE-AC56-5CA0F3DDE248}" dt="2021-09-09T02:21:38.851" v="6390" actId="20577"/>
          <ac:spMkLst>
            <pc:docMk/>
            <pc:sldMk cId="253842204" sldId="277"/>
            <ac:spMk id="2" creationId="{F3D8A564-4316-4993-BB01-89974CAE772A}"/>
          </ac:spMkLst>
        </pc:spChg>
        <pc:spChg chg="del">
          <ac:chgData name="Jai Arora" userId="36146ef4-c0d1-463f-817d-237c8cbf5097" providerId="ADAL" clId="{8CBFA16F-2D7F-45CE-AC56-5CA0F3DDE248}" dt="2021-09-09T02:22:45.838" v="6391"/>
          <ac:spMkLst>
            <pc:docMk/>
            <pc:sldMk cId="253842204" sldId="277"/>
            <ac:spMk id="3" creationId="{C0EB6F4A-7D79-4579-A724-4300E8D454F6}"/>
          </ac:spMkLst>
        </pc:spChg>
        <pc:spChg chg="add mod">
          <ac:chgData name="Jai Arora" userId="36146ef4-c0d1-463f-817d-237c8cbf5097" providerId="ADAL" clId="{8CBFA16F-2D7F-45CE-AC56-5CA0F3DDE248}" dt="2021-09-09T02:24:16.281" v="6496" actId="114"/>
          <ac:spMkLst>
            <pc:docMk/>
            <pc:sldMk cId="253842204" sldId="277"/>
            <ac:spMk id="6" creationId="{5BD3720C-37CD-48C3-9575-8A84A94D16A5}"/>
          </ac:spMkLst>
        </pc:spChg>
        <pc:picChg chg="add mod">
          <ac:chgData name="Jai Arora" userId="36146ef4-c0d1-463f-817d-237c8cbf5097" providerId="ADAL" clId="{8CBFA16F-2D7F-45CE-AC56-5CA0F3DDE248}" dt="2021-09-09T02:23:06.769" v="6400" actId="1076"/>
          <ac:picMkLst>
            <pc:docMk/>
            <pc:sldMk cId="253842204" sldId="277"/>
            <ac:picMk id="5" creationId="{C03610B6-4E11-49BF-9E0B-628487F48F42}"/>
          </ac:picMkLst>
        </pc:picChg>
      </pc:sldChg>
      <pc:sldChg chg="addSp modSp new mod">
        <pc:chgData name="Jai Arora" userId="36146ef4-c0d1-463f-817d-237c8cbf5097" providerId="ADAL" clId="{8CBFA16F-2D7F-45CE-AC56-5CA0F3DDE248}" dt="2021-09-09T02:26:08.792" v="6614" actId="1076"/>
        <pc:sldMkLst>
          <pc:docMk/>
          <pc:sldMk cId="3915501414" sldId="278"/>
        </pc:sldMkLst>
        <pc:spChg chg="mod">
          <ac:chgData name="Jai Arora" userId="36146ef4-c0d1-463f-817d-237c8cbf5097" providerId="ADAL" clId="{8CBFA16F-2D7F-45CE-AC56-5CA0F3DDE248}" dt="2021-09-09T02:23:46.204" v="6449"/>
          <ac:spMkLst>
            <pc:docMk/>
            <pc:sldMk cId="3915501414" sldId="278"/>
            <ac:spMk id="2" creationId="{1BC98296-245F-4BF1-A372-9CC738B1BA20}"/>
          </ac:spMkLst>
        </pc:spChg>
        <pc:spChg chg="mod">
          <ac:chgData name="Jai Arora" userId="36146ef4-c0d1-463f-817d-237c8cbf5097" providerId="ADAL" clId="{8CBFA16F-2D7F-45CE-AC56-5CA0F3DDE248}" dt="2021-09-09T02:25:02.235" v="6607" actId="114"/>
          <ac:spMkLst>
            <pc:docMk/>
            <pc:sldMk cId="3915501414" sldId="278"/>
            <ac:spMk id="3" creationId="{57DEB341-8F63-4751-A0F1-B63DB6C53F91}"/>
          </ac:spMkLst>
        </pc:spChg>
        <pc:picChg chg="add mod">
          <ac:chgData name="Jai Arora" userId="36146ef4-c0d1-463f-817d-237c8cbf5097" providerId="ADAL" clId="{8CBFA16F-2D7F-45CE-AC56-5CA0F3DDE248}" dt="2021-09-09T02:26:08.792" v="6614" actId="1076"/>
          <ac:picMkLst>
            <pc:docMk/>
            <pc:sldMk cId="3915501414" sldId="278"/>
            <ac:picMk id="5" creationId="{5C7B5B3B-E07B-4ADB-B1FA-39C8452F2B08}"/>
          </ac:picMkLst>
        </pc:picChg>
      </pc:sldChg>
      <pc:sldChg chg="addSp modSp new mod">
        <pc:chgData name="Jai Arora" userId="36146ef4-c0d1-463f-817d-237c8cbf5097" providerId="ADAL" clId="{8CBFA16F-2D7F-45CE-AC56-5CA0F3DDE248}" dt="2021-09-09T02:28:29.441" v="6657" actId="14100"/>
        <pc:sldMkLst>
          <pc:docMk/>
          <pc:sldMk cId="4129356697" sldId="279"/>
        </pc:sldMkLst>
        <pc:spChg chg="mod">
          <ac:chgData name="Jai Arora" userId="36146ef4-c0d1-463f-817d-237c8cbf5097" providerId="ADAL" clId="{8CBFA16F-2D7F-45CE-AC56-5CA0F3DDE248}" dt="2021-09-09T02:26:17.806" v="6616"/>
          <ac:spMkLst>
            <pc:docMk/>
            <pc:sldMk cId="4129356697" sldId="279"/>
            <ac:spMk id="2" creationId="{78FE3C54-1AC8-4ED6-9F4B-59C8B195BAD5}"/>
          </ac:spMkLst>
        </pc:spChg>
        <pc:spChg chg="mod">
          <ac:chgData name="Jai Arora" userId="36146ef4-c0d1-463f-817d-237c8cbf5097" providerId="ADAL" clId="{8CBFA16F-2D7F-45CE-AC56-5CA0F3DDE248}" dt="2021-09-09T02:26:31.478" v="6649" actId="20577"/>
          <ac:spMkLst>
            <pc:docMk/>
            <pc:sldMk cId="4129356697" sldId="279"/>
            <ac:spMk id="3" creationId="{8A7D3DBE-5BB7-4861-98F4-1AF13E044A76}"/>
          </ac:spMkLst>
        </pc:spChg>
        <pc:picChg chg="add mod">
          <ac:chgData name="Jai Arora" userId="36146ef4-c0d1-463f-817d-237c8cbf5097" providerId="ADAL" clId="{8CBFA16F-2D7F-45CE-AC56-5CA0F3DDE248}" dt="2021-09-09T02:27:39.096" v="6652" actId="1076"/>
          <ac:picMkLst>
            <pc:docMk/>
            <pc:sldMk cId="4129356697" sldId="279"/>
            <ac:picMk id="5" creationId="{2323B6AC-3593-44D2-9C3C-27DE1892F5AA}"/>
          </ac:picMkLst>
        </pc:picChg>
        <pc:picChg chg="add mod">
          <ac:chgData name="Jai Arora" userId="36146ef4-c0d1-463f-817d-237c8cbf5097" providerId="ADAL" clId="{8CBFA16F-2D7F-45CE-AC56-5CA0F3DDE248}" dt="2021-09-09T02:28:29.441" v="6657" actId="14100"/>
          <ac:picMkLst>
            <pc:docMk/>
            <pc:sldMk cId="4129356697" sldId="279"/>
            <ac:picMk id="7" creationId="{F815CBB9-D731-464A-90CB-EBE4FB002C6D}"/>
          </ac:picMkLst>
        </pc:picChg>
      </pc:sldChg>
      <pc:sldChg chg="modSp new mod">
        <pc:chgData name="Jai Arora" userId="36146ef4-c0d1-463f-817d-237c8cbf5097" providerId="ADAL" clId="{8CBFA16F-2D7F-45CE-AC56-5CA0F3DDE248}" dt="2021-09-09T04:08:27.895" v="6997" actId="12"/>
        <pc:sldMkLst>
          <pc:docMk/>
          <pc:sldMk cId="2532689539" sldId="280"/>
        </pc:sldMkLst>
        <pc:spChg chg="mod">
          <ac:chgData name="Jai Arora" userId="36146ef4-c0d1-463f-817d-237c8cbf5097" providerId="ADAL" clId="{8CBFA16F-2D7F-45CE-AC56-5CA0F3DDE248}" dt="2021-09-09T02:28:40.267" v="6659"/>
          <ac:spMkLst>
            <pc:docMk/>
            <pc:sldMk cId="2532689539" sldId="280"/>
            <ac:spMk id="2" creationId="{B31A9379-CC94-4311-BEC5-AB58A5E48BA0}"/>
          </ac:spMkLst>
        </pc:spChg>
        <pc:spChg chg="mod">
          <ac:chgData name="Jai Arora" userId="36146ef4-c0d1-463f-817d-237c8cbf5097" providerId="ADAL" clId="{8CBFA16F-2D7F-45CE-AC56-5CA0F3DDE248}" dt="2021-09-09T04:08:27.895" v="6997" actId="12"/>
          <ac:spMkLst>
            <pc:docMk/>
            <pc:sldMk cId="2532689539" sldId="280"/>
            <ac:spMk id="3" creationId="{F3869379-F833-46C7-83FE-7AEC64D023E8}"/>
          </ac:spMkLst>
        </pc:spChg>
      </pc:sldChg>
      <pc:sldChg chg="modSp new mod">
        <pc:chgData name="Jai Arora" userId="36146ef4-c0d1-463f-817d-237c8cbf5097" providerId="ADAL" clId="{8CBFA16F-2D7F-45CE-AC56-5CA0F3DDE248}" dt="2021-09-09T04:16:40.367" v="7623" actId="27636"/>
        <pc:sldMkLst>
          <pc:docMk/>
          <pc:sldMk cId="3886493677" sldId="281"/>
        </pc:sldMkLst>
        <pc:spChg chg="mod">
          <ac:chgData name="Jai Arora" userId="36146ef4-c0d1-463f-817d-237c8cbf5097" providerId="ADAL" clId="{8CBFA16F-2D7F-45CE-AC56-5CA0F3DDE248}" dt="2021-09-09T04:10:07.160" v="6999"/>
          <ac:spMkLst>
            <pc:docMk/>
            <pc:sldMk cId="3886493677" sldId="281"/>
            <ac:spMk id="2" creationId="{EBFFB44F-4D3D-4B4F-A2A8-6BC5D6184E06}"/>
          </ac:spMkLst>
        </pc:spChg>
        <pc:spChg chg="mod">
          <ac:chgData name="Jai Arora" userId="36146ef4-c0d1-463f-817d-237c8cbf5097" providerId="ADAL" clId="{8CBFA16F-2D7F-45CE-AC56-5CA0F3DDE248}" dt="2021-09-09T04:16:40.367" v="7623" actId="27636"/>
          <ac:spMkLst>
            <pc:docMk/>
            <pc:sldMk cId="3886493677" sldId="281"/>
            <ac:spMk id="3" creationId="{8B95AD56-E906-4EAE-9659-15790D02F0F0}"/>
          </ac:spMkLst>
        </pc:spChg>
      </pc:sldChg>
      <pc:sldChg chg="addSp delSp modSp new mod modClrScheme chgLayout">
        <pc:chgData name="Jai Arora" userId="36146ef4-c0d1-463f-817d-237c8cbf5097" providerId="ADAL" clId="{8CBFA16F-2D7F-45CE-AC56-5CA0F3DDE248}" dt="2021-09-09T04:17:24.258" v="7650" actId="20577"/>
        <pc:sldMkLst>
          <pc:docMk/>
          <pc:sldMk cId="2044127494" sldId="282"/>
        </pc:sldMkLst>
        <pc:spChg chg="del mod ord">
          <ac:chgData name="Jai Arora" userId="36146ef4-c0d1-463f-817d-237c8cbf5097" providerId="ADAL" clId="{8CBFA16F-2D7F-45CE-AC56-5CA0F3DDE248}" dt="2021-09-09T04:16:53.706" v="7625" actId="700"/>
          <ac:spMkLst>
            <pc:docMk/>
            <pc:sldMk cId="2044127494" sldId="282"/>
            <ac:spMk id="2" creationId="{5C9A0F9E-CD64-4BC2-BFE4-90FF0F2452CB}"/>
          </ac:spMkLst>
        </pc:spChg>
        <pc:spChg chg="del mod ord">
          <ac:chgData name="Jai Arora" userId="36146ef4-c0d1-463f-817d-237c8cbf5097" providerId="ADAL" clId="{8CBFA16F-2D7F-45CE-AC56-5CA0F3DDE248}" dt="2021-09-09T04:16:53.706" v="7625" actId="700"/>
          <ac:spMkLst>
            <pc:docMk/>
            <pc:sldMk cId="2044127494" sldId="282"/>
            <ac:spMk id="3" creationId="{D182BEC5-D51D-451C-BA9C-993C5B6D8D4B}"/>
          </ac:spMkLst>
        </pc:spChg>
        <pc:spChg chg="add mod ord">
          <ac:chgData name="Jai Arora" userId="36146ef4-c0d1-463f-817d-237c8cbf5097" providerId="ADAL" clId="{8CBFA16F-2D7F-45CE-AC56-5CA0F3DDE248}" dt="2021-09-09T04:16:59.056" v="7639" actId="20577"/>
          <ac:spMkLst>
            <pc:docMk/>
            <pc:sldMk cId="2044127494" sldId="282"/>
            <ac:spMk id="4" creationId="{3F5C7551-5BCA-4881-B283-0A67D3BC2F2C}"/>
          </ac:spMkLst>
        </pc:spChg>
        <pc:spChg chg="add mod ord">
          <ac:chgData name="Jai Arora" userId="36146ef4-c0d1-463f-817d-237c8cbf5097" providerId="ADAL" clId="{8CBFA16F-2D7F-45CE-AC56-5CA0F3DDE248}" dt="2021-09-09T04:17:24.258" v="7650" actId="20577"/>
          <ac:spMkLst>
            <pc:docMk/>
            <pc:sldMk cId="2044127494" sldId="282"/>
            <ac:spMk id="5" creationId="{4C67D682-6543-4120-A6C4-28658C019A41}"/>
          </ac:spMkLst>
        </pc:spChg>
      </pc:sldChg>
      <pc:sldMasterChg chg="setBg">
        <pc:chgData name="Jai Arora" userId="36146ef4-c0d1-463f-817d-237c8cbf5097" providerId="ADAL" clId="{8CBFA16F-2D7F-45CE-AC56-5CA0F3DDE248}" dt="2021-09-08T21:17:08.302" v="2"/>
        <pc:sldMasterMkLst>
          <pc:docMk/>
          <pc:sldMasterMk cId="2149895031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A18A-D442-4BEB-B937-9783A1621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DDC2E-85B7-4DA0-BD5D-C7AF40D4A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8E09C-44A5-4279-A536-8A5C8396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3AF5B-D290-4626-858E-A332B5B8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EB0B-5419-44E0-B4D0-5F11E99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089D-CC6E-458D-AC65-41F50813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8FE59-4A57-476E-A789-BA3C6D055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50484-D127-408B-84C9-D2C8C56A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2D413-7550-4FB5-A1C9-FEFFBAAC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405EE-2E44-461D-A926-465BB34A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25484-9BF2-4309-9603-D820C239B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E6FFB-09C7-4D84-94E2-7693159AA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BDE6-8351-4E13-B0B6-796B2765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2743E-46D2-465C-9FF7-140DF9F1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7D78-C58E-4F61-9811-CFFAAD4E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BE4C4-49B7-430C-ADFA-AB39898E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CF28B-E853-4993-967B-1B1AAAFA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92B1-B35D-4B32-A322-9A0414B8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1EF6C-5A3F-470B-8804-E0BEB9C7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30D83-230B-43E3-B1B5-65809795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34C4-AA5A-45C9-8AE4-A8DCCBE6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850AD-40D9-44A7-B7A3-3559E264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04D3-D3E1-45CD-8E49-1C02081C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80E5-E289-4E5B-9824-0FC122A3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F8A9-C25F-47E9-BC19-60A886D6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1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D7F6-6268-40CE-A388-C8FFBD1E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05B4-DBF5-4BE4-8945-C5748944C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42E88-D6CA-4A2B-8D41-6027910EF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68C8F-5870-48AE-9BE5-3468AC7B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3D201-A10E-43E7-8B1C-9CB1E72D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16BD7-0BAD-4410-A1E1-8602F8D2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8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1E7C-C5FA-469C-AAD6-6E6DC567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F004-B6AA-4426-9E26-292EA7DB9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EA485-DD18-4639-B338-A2616E6F6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43152-11D9-4888-8AD0-E2C510429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3CEB2-4F0B-45F3-B8F5-F5BB4B00D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A16A3-7499-41C3-84C1-96298604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6FB870-FC7B-48FA-B756-18C3EA7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0CF5-B478-484A-BC26-053CBD5D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7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E1E9-38BF-491B-82E4-580A9AEB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83996-D1E6-4164-8C5E-D30C3788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5BFA8-A5A5-4BEC-9E95-F3CCDAEC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C9F43-8E10-4EB9-8E83-F50701F2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9ED4B-BCD2-4B0C-8670-8B0A8016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BBD62-EC80-48E3-AEF8-1E063830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547B5-1AF9-4634-BB7F-1FC74009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F71B-DEE5-4B2D-BE87-E73B6871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FFDB-602D-4E8C-9AEE-6D346E82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7285D-7828-4167-87E4-8B4058929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6C8E-6976-4FF6-BD9C-07F2E3E7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90D65-D1D6-4706-9F03-0EE29408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AEDF5-42D9-456A-BDCF-DE8EBBAB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A4BA-368A-41F5-AED6-1E042139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9EB57-2ED3-4136-9473-25A1C5791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AA39B-0B72-44C5-A4A8-4FF237D4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22D9B-4517-4B00-B28B-CA6A23AE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88305-A474-4B56-A1B0-FFC48345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E8E53-CDC5-4A66-AAA3-FBC2D692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A22FAC-16CC-447B-99CA-02FE5E8A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E1ECF-AED3-4EA3-9B9F-A1CC413A9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4425C-0FFE-4C8F-BABB-5576478AF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41FB-C4E7-4A60-8994-620E41A5676C}" type="datetimeFigureOut">
              <a:rPr lang="en-US" smtClean="0"/>
              <a:t>09-Sep-21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1E5F4-13EA-4348-BA6F-A458BA78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959E0-F61A-4DB7-BD32-678EC4B94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6933-DA9F-40E3-9332-5508C6DFC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9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F2DBA-D6B6-4428-AA43-3B73CC07A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COL874</a:t>
            </a:r>
            <a:br>
              <a:rPr lang="en-US" b="1" dirty="0"/>
            </a:br>
            <a:r>
              <a:rPr lang="en-US" b="1" dirty="0"/>
              <a:t>Advanced Compiler Techniques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9CF3A-4AC0-4DA3-868A-A4CD2EEC62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Modules 141-145</a:t>
            </a:r>
          </a:p>
          <a:p>
            <a:r>
              <a:rPr lang="en-US" dirty="0"/>
              <a:t>Presented by: Jai Arora</a:t>
            </a:r>
          </a:p>
        </p:txBody>
      </p:sp>
    </p:spTree>
    <p:extLst>
      <p:ext uri="{BB962C8B-B14F-4D97-AF65-F5344CB8AC3E}">
        <p14:creationId xmlns:p14="http://schemas.microsoft.com/office/powerpoint/2010/main" val="355168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B3A3-F6C9-454E-B5DF-D02066DE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 Constraints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73B29A1-9041-4A48-A994-728362C70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1838611"/>
            <a:ext cx="6419850" cy="26406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74BADE-8983-499E-B0F3-9383579BAC47}"/>
              </a:ext>
            </a:extLst>
          </p:cNvPr>
          <p:cNvSpPr txBox="1"/>
          <p:nvPr/>
        </p:nvSpPr>
        <p:spPr>
          <a:xfrm>
            <a:off x="3400424" y="4552950"/>
            <a:ext cx="1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Iteration-Spaces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13489-5A29-47E3-AE1B-87508EED8DC3}"/>
              </a:ext>
            </a:extLst>
          </p:cNvPr>
          <p:cNvSpPr txBox="1"/>
          <p:nvPr/>
        </p:nvSpPr>
        <p:spPr>
          <a:xfrm>
            <a:off x="7219949" y="4520981"/>
            <a:ext cx="1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Processor-space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D14F2-8B83-49D4-BB06-EF1059FDA7F9}"/>
              </a:ext>
            </a:extLst>
          </p:cNvPr>
          <p:cNvSpPr txBox="1"/>
          <p:nvPr/>
        </p:nvSpPr>
        <p:spPr>
          <a:xfrm>
            <a:off x="1171574" y="5453837"/>
            <a:ext cx="1010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dependence could be across the same statement or different statements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Chose these unknowns such that the constraints are satisfied, and the ranks are maximized</a:t>
            </a:r>
          </a:p>
        </p:txBody>
      </p:sp>
    </p:spTree>
    <p:extLst>
      <p:ext uri="{BB962C8B-B14F-4D97-AF65-F5344CB8AC3E}">
        <p14:creationId xmlns:p14="http://schemas.microsoft.com/office/powerpoint/2010/main" val="183312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7F41-9038-49E1-BEE2-71BD4E15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Lec-143: Maximum Rank Affine 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1C71-ADDA-42C2-946F-0FCA6315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Affine Partitions help us to argue about the processors, iterations and the data in a homogeneous way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Trivial Solution: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 = </a:t>
            </a:r>
            <a:r>
              <a:rPr lang="en-US" i="1" u="sng" dirty="0"/>
              <a:t>0</a:t>
            </a:r>
            <a:r>
              <a:rPr lang="en-US" i="1" dirty="0"/>
              <a:t>, c</a:t>
            </a:r>
            <a:r>
              <a:rPr lang="en-US" i="1" baseline="-25000" dirty="0"/>
              <a:t>1</a:t>
            </a:r>
            <a:r>
              <a:rPr lang="en-US" i="1" dirty="0"/>
              <a:t> = </a:t>
            </a:r>
            <a:r>
              <a:rPr lang="en-US" i="1" u="sng" dirty="0"/>
              <a:t>0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 = </a:t>
            </a:r>
            <a:r>
              <a:rPr lang="en-US" i="1" u="sng" dirty="0"/>
              <a:t>0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 = </a:t>
            </a:r>
            <a:r>
              <a:rPr lang="en-US" i="1" u="sng" dirty="0"/>
              <a:t>0</a:t>
            </a:r>
          </a:p>
          <a:p>
            <a:r>
              <a:rPr lang="en-US" dirty="0"/>
              <a:t>But no parallelism</a:t>
            </a:r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15B17D7-8062-4E27-9C2F-3B7D40B18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2829211"/>
            <a:ext cx="5648325" cy="23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8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CA94-1D6B-4464-9066-3F5CAEAF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Rank Affine Partition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B3BA-3B23-40C3-B625-997371C8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rmAutofit/>
          </a:bodyPr>
          <a:lstStyle/>
          <a:p>
            <a:r>
              <a:rPr lang="en-US" dirty="0"/>
              <a:t>Max Rank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Desirable, but may not satisfy Data dependency constraints</a:t>
            </a:r>
          </a:p>
          <a:p>
            <a:r>
              <a:rPr lang="en-US" dirty="0"/>
              <a:t>Interested in the Max Rank solution satisfying the data dependence constraints</a:t>
            </a:r>
          </a:p>
        </p:txBody>
      </p:sp>
      <p:pic>
        <p:nvPicPr>
          <p:cNvPr id="5" name="Picture 4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61006D53-9A5D-4852-BAE3-5E34DAEB6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62" y="2437293"/>
            <a:ext cx="3974076" cy="21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2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7016-718D-4DF5-A1D2-E8D06B77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Rank constraints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8FEE9584-A351-4175-A75B-BB4590BE4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06" y="1690688"/>
            <a:ext cx="8471987" cy="4344356"/>
          </a:xfrm>
        </p:spPr>
      </p:pic>
    </p:spTree>
    <p:extLst>
      <p:ext uri="{BB962C8B-B14F-4D97-AF65-F5344CB8AC3E}">
        <p14:creationId xmlns:p14="http://schemas.microsoft.com/office/powerpoint/2010/main" val="187293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367C-71BE-489B-90F5-C7C23202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44D13-8A97-4DEB-8329-553256AF8D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r>
                  <a:rPr lang="en-US" dirty="0"/>
                  <a:t>Running Example: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Six Statements (one for each access); two writes</a:t>
                </a:r>
              </a:p>
              <a:p>
                <a:r>
                  <a:rPr lang="en-US" dirty="0"/>
                  <a:t>Data dependences:</a:t>
                </a:r>
              </a:p>
              <a:p>
                <a:pPr lvl="1"/>
                <a:r>
                  <a:rPr lang="en-US" i="1" dirty="0"/>
                  <a:t>X[</a:t>
                </a:r>
                <a:r>
                  <a:rPr lang="en-US" i="1" dirty="0" err="1"/>
                  <a:t>i</a:t>
                </a:r>
                <a:r>
                  <a:rPr lang="en-US" i="1" dirty="0"/>
                  <a:t>, j]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i="1" dirty="0"/>
                  <a:t> X[</a:t>
                </a:r>
                <a:r>
                  <a:rPr lang="en-US" i="1" dirty="0" err="1"/>
                  <a:t>i</a:t>
                </a:r>
                <a:r>
                  <a:rPr lang="en-US" i="1" dirty="0"/>
                  <a:t>, j] </a:t>
                </a:r>
                <a:r>
                  <a:rPr lang="en-US" dirty="0"/>
                  <a:t>(both R/W)</a:t>
                </a:r>
              </a:p>
              <a:p>
                <a:pPr lvl="1"/>
                <a:r>
                  <a:rPr lang="en-US" i="1" dirty="0"/>
                  <a:t>X[</a:t>
                </a:r>
                <a:r>
                  <a:rPr lang="en-US" i="1" dirty="0" err="1"/>
                  <a:t>i</a:t>
                </a:r>
                <a:r>
                  <a:rPr lang="en-US" i="1" dirty="0"/>
                  <a:t>, j]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i="1" dirty="0"/>
                  <a:t> X[</a:t>
                </a:r>
                <a:r>
                  <a:rPr lang="en-US" i="1" dirty="0" err="1"/>
                  <a:t>i</a:t>
                </a:r>
                <a:r>
                  <a:rPr lang="en-US" i="1" dirty="0"/>
                  <a:t>, j-1] </a:t>
                </a:r>
              </a:p>
              <a:p>
                <a:pPr lvl="1"/>
                <a:r>
                  <a:rPr lang="en-US" i="1" dirty="0"/>
                  <a:t>Y[</a:t>
                </a:r>
                <a:r>
                  <a:rPr lang="en-US" i="1" dirty="0" err="1"/>
                  <a:t>i</a:t>
                </a:r>
                <a:r>
                  <a:rPr lang="en-US" i="1" dirty="0"/>
                  <a:t>, j]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i="1" dirty="0"/>
                  <a:t> Y[i, j] </a:t>
                </a:r>
                <a:r>
                  <a:rPr lang="en-US" dirty="0"/>
                  <a:t>(both R/W)</a:t>
                </a:r>
              </a:p>
              <a:p>
                <a:pPr lvl="1"/>
                <a:r>
                  <a:rPr lang="en-US" i="1" dirty="0"/>
                  <a:t>Y[</a:t>
                </a:r>
                <a:r>
                  <a:rPr lang="en-US" i="1" dirty="0" err="1"/>
                  <a:t>i</a:t>
                </a:r>
                <a:r>
                  <a:rPr lang="en-US" i="1" dirty="0"/>
                  <a:t>, j]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i="1" dirty="0"/>
                  <a:t> Y[i-1, j]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44D13-8A97-4DEB-8329-553256AF8D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E72ABB2-4BD7-4CA0-86BA-780FF0D56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94" y="2284015"/>
            <a:ext cx="4815012" cy="15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48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6F44-DD57-412D-9F94-A59C0814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3579-2DBE-4167-A150-61610FE0E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X[</a:t>
            </a:r>
            <a:r>
              <a:rPr lang="en-US" i="1" dirty="0" err="1"/>
              <a:t>i</a:t>
            </a:r>
            <a:r>
              <a:rPr lang="en-US" i="1" dirty="0"/>
              <a:t>, j] </a:t>
            </a:r>
            <a:r>
              <a:rPr lang="en-US" dirty="0"/>
              <a:t>with itself won’t have any space partitioning because </a:t>
            </a:r>
            <a:r>
              <a:rPr lang="en-US" i="1" dirty="0"/>
              <a:t>[</a:t>
            </a:r>
            <a:r>
              <a:rPr lang="en-US" i="1" dirty="0" err="1"/>
              <a:t>i</a:t>
            </a:r>
            <a:r>
              <a:rPr lang="en-US" i="1" dirty="0"/>
              <a:t>, j] </a:t>
            </a:r>
            <a:r>
              <a:rPr lang="en-US" dirty="0"/>
              <a:t>is a full rank access</a:t>
            </a:r>
          </a:p>
          <a:p>
            <a:r>
              <a:rPr lang="en-US" i="1" dirty="0"/>
              <a:t>X[</a:t>
            </a:r>
            <a:r>
              <a:rPr lang="en-US" i="1" dirty="0" err="1"/>
              <a:t>i</a:t>
            </a:r>
            <a:r>
              <a:rPr lang="en-US" i="1" dirty="0"/>
              <a:t>, j] = X[</a:t>
            </a:r>
            <a:r>
              <a:rPr lang="en-US" i="1" dirty="0" err="1"/>
              <a:t>i</a:t>
            </a:r>
            <a:r>
              <a:rPr lang="en-US" i="1" dirty="0"/>
              <a:t>, j] + Y[i-1, j]: </a:t>
            </a:r>
            <a:r>
              <a:rPr lang="en-US" dirty="0"/>
              <a:t>we do have a data dependency, but in the same iteration</a:t>
            </a:r>
          </a:p>
          <a:p>
            <a:r>
              <a:rPr lang="en-US" dirty="0"/>
              <a:t>No meaningful constraints</a:t>
            </a:r>
          </a:p>
          <a:p>
            <a:r>
              <a:rPr lang="en-US" dirty="0"/>
              <a:t>We need only 2 affine functions, one for each C-statement (based on scalar dependencies)</a:t>
            </a:r>
          </a:p>
        </p:txBody>
      </p:sp>
    </p:spTree>
    <p:extLst>
      <p:ext uri="{BB962C8B-B14F-4D97-AF65-F5344CB8AC3E}">
        <p14:creationId xmlns:p14="http://schemas.microsoft.com/office/powerpoint/2010/main" val="508896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F95A-EFBC-447F-AC93-5E3CCB25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Example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B5C7F77-695B-4177-8B12-A6D477743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05" y="1685132"/>
            <a:ext cx="6886390" cy="2662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60A87-BEC8-4BA9-9BD9-D7BAA5AF821C}"/>
              </a:ext>
            </a:extLst>
          </p:cNvPr>
          <p:cNvSpPr txBox="1"/>
          <p:nvPr/>
        </p:nvSpPr>
        <p:spPr>
          <a:xfrm>
            <a:off x="1171575" y="4657725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the dependent iterations should be mapped to the same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Disjoint chains are 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Could map each of the chains to a separate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find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, c</a:t>
            </a:r>
            <a:r>
              <a:rPr lang="en-US" i="1" baseline="-25000" dirty="0"/>
              <a:t>1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such that each chain is mapped to the same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Answer: 1-D mapping for each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i="1" dirty="0"/>
              <a:t> = i – j -1 </a:t>
            </a:r>
            <a:r>
              <a:rPr lang="en-US" dirty="0"/>
              <a:t>		for </a:t>
            </a:r>
            <a:r>
              <a:rPr lang="en-US" i="1" dirty="0"/>
              <a:t>s</a:t>
            </a:r>
            <a:r>
              <a:rPr lang="en-US" i="1" baseline="-25000" dirty="0"/>
              <a:t>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P</a:t>
            </a:r>
            <a:r>
              <a:rPr lang="en-US" i="1" baseline="-25000" dirty="0"/>
              <a:t>2</a:t>
            </a:r>
            <a:r>
              <a:rPr lang="en-US" i="1" dirty="0"/>
              <a:t> = </a:t>
            </a:r>
            <a:r>
              <a:rPr lang="en-US" i="1" dirty="0" err="1"/>
              <a:t>i</a:t>
            </a:r>
            <a:r>
              <a:rPr lang="en-US" i="1" dirty="0"/>
              <a:t> – j </a:t>
            </a:r>
            <a:r>
              <a:rPr lang="en-US" dirty="0"/>
              <a:t>		for </a:t>
            </a:r>
            <a:r>
              <a:rPr lang="en-US" i="1" dirty="0"/>
              <a:t>s</a:t>
            </a:r>
            <a:r>
              <a:rPr lang="en-US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117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B206-25CC-43AD-99EB-862BC176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Lec-144: Space Partition Constraints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129A9-71CA-4D10-90D3-048A9B4A5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Only data dependencies:</a:t>
                </a:r>
              </a:p>
              <a:p>
                <a:pPr lvl="1"/>
                <a:r>
                  <a:rPr lang="en-US" i="1" dirty="0"/>
                  <a:t>X[</a:t>
                </a:r>
                <a:r>
                  <a:rPr lang="en-US" i="1" dirty="0" err="1"/>
                  <a:t>i</a:t>
                </a:r>
                <a:r>
                  <a:rPr lang="en-US" i="1" dirty="0"/>
                  <a:t>, j]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i="1" dirty="0"/>
                  <a:t> X[</a:t>
                </a:r>
                <a:r>
                  <a:rPr lang="en-US" i="1" dirty="0" err="1"/>
                  <a:t>i</a:t>
                </a:r>
                <a:r>
                  <a:rPr lang="en-US" i="1" dirty="0"/>
                  <a:t>, j-1] (I)</a:t>
                </a:r>
              </a:p>
              <a:p>
                <a:pPr lvl="1"/>
                <a:r>
                  <a:rPr lang="en-US" i="1" dirty="0"/>
                  <a:t>Y[i-1, j]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i="1" dirty="0"/>
                  <a:t> Y[</a:t>
                </a:r>
                <a:r>
                  <a:rPr lang="en-US" i="1" dirty="0" err="1"/>
                  <a:t>i</a:t>
                </a:r>
                <a:r>
                  <a:rPr lang="en-US" i="1" dirty="0"/>
                  <a:t>, j] (II)</a:t>
                </a:r>
              </a:p>
              <a:p>
                <a:r>
                  <a:rPr lang="en-US" dirty="0"/>
                  <a:t>12 unknowns</a:t>
                </a:r>
              </a:p>
              <a:p>
                <a:endParaRPr lang="en-US" dirty="0"/>
              </a:p>
              <a:p>
                <a:r>
                  <a:rPr lang="en-US" dirty="0"/>
                  <a:t>Could use previous knowledge that dimensionality of the processor space = 1 (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, C</a:t>
                </a:r>
                <a:r>
                  <a:rPr lang="en-US" i="1" baseline="-25000" dirty="0"/>
                  <a:t>2 </a:t>
                </a:r>
                <a:r>
                  <a:rPr lang="en-US" dirty="0"/>
                  <a:t>have dependent rows)</a:t>
                </a:r>
              </a:p>
              <a:p>
                <a:r>
                  <a:rPr lang="en-US" dirty="0"/>
                  <a:t>For now, assume that 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121</a:t>
                </a:r>
                <a:r>
                  <a:rPr lang="en-US" i="1" dirty="0"/>
                  <a:t> = C</a:t>
                </a:r>
                <a:r>
                  <a:rPr lang="en-US" i="1" baseline="-25000" dirty="0"/>
                  <a:t>122</a:t>
                </a:r>
                <a:r>
                  <a:rPr lang="en-US" i="1" dirty="0"/>
                  <a:t> = 0 = C</a:t>
                </a:r>
                <a:r>
                  <a:rPr lang="en-US" i="1" baseline="-25000" dirty="0"/>
                  <a:t>221</a:t>
                </a:r>
                <a:r>
                  <a:rPr lang="en-US" i="1" dirty="0"/>
                  <a:t> = C</a:t>
                </a:r>
                <a:r>
                  <a:rPr lang="en-US" i="1" baseline="-25000" dirty="0"/>
                  <a:t>222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1129A9-71CA-4D10-90D3-048A9B4A5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F3ABF01-3118-4E9A-B511-515349467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78" y="1825625"/>
            <a:ext cx="5738747" cy="20339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3670D0-1B9F-4CFD-9F6E-FC1BB10FED8D}"/>
              </a:ext>
            </a:extLst>
          </p:cNvPr>
          <p:cNvCxnSpPr/>
          <p:nvPr/>
        </p:nvCxnSpPr>
        <p:spPr>
          <a:xfrm>
            <a:off x="6862439" y="2539014"/>
            <a:ext cx="151721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54B854-E0FF-4F62-8A7C-ABAD2F3B1330}"/>
              </a:ext>
            </a:extLst>
          </p:cNvPr>
          <p:cNvCxnSpPr/>
          <p:nvPr/>
        </p:nvCxnSpPr>
        <p:spPr>
          <a:xfrm>
            <a:off x="6844683" y="3630967"/>
            <a:ext cx="15349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136DEF-5022-4026-B209-3659D24B7BBE}"/>
              </a:ext>
            </a:extLst>
          </p:cNvPr>
          <p:cNvCxnSpPr>
            <a:cxnSpLocks/>
          </p:cNvCxnSpPr>
          <p:nvPr/>
        </p:nvCxnSpPr>
        <p:spPr>
          <a:xfrm>
            <a:off x="10255189" y="2354062"/>
            <a:ext cx="45128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A9E900-D034-400F-A5ED-AADC5FA5EB1C}"/>
              </a:ext>
            </a:extLst>
          </p:cNvPr>
          <p:cNvCxnSpPr>
            <a:cxnSpLocks/>
          </p:cNvCxnSpPr>
          <p:nvPr/>
        </p:nvCxnSpPr>
        <p:spPr>
          <a:xfrm>
            <a:off x="10255189" y="3630967"/>
            <a:ext cx="45128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7B48-9966-44A2-A606-4B5E9518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 Constraints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F4411-A1F9-4B39-9097-8A83B019F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Problem:</a:t>
            </a:r>
          </a:p>
        </p:txBody>
      </p:sp>
      <p:pic>
        <p:nvPicPr>
          <p:cNvPr id="5" name="Picture 4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2CF41239-57EC-4AAE-83CF-6860D428D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08" y="2478267"/>
            <a:ext cx="6235784" cy="21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1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6890-B6D9-4864-8805-6D9880CD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3DE7-076F-47C3-8E9D-5ACFADDE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For dependency </a:t>
            </a:r>
            <a:r>
              <a:rPr lang="en-US" i="1" dirty="0"/>
              <a:t>(I):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Possible Solution: </a:t>
            </a:r>
            <a:r>
              <a:rPr lang="en-US" i="1" dirty="0"/>
              <a:t>C</a:t>
            </a:r>
            <a:r>
              <a:rPr lang="en-US" i="1" baseline="-25000" dirty="0"/>
              <a:t>11</a:t>
            </a:r>
            <a:r>
              <a:rPr lang="en-US" i="1" dirty="0"/>
              <a:t> = C</a:t>
            </a:r>
            <a:r>
              <a:rPr lang="en-US" i="1" baseline="-25000" dirty="0"/>
              <a:t>21</a:t>
            </a:r>
            <a:r>
              <a:rPr lang="en-US" i="1" dirty="0"/>
              <a:t> = 1, C</a:t>
            </a:r>
            <a:r>
              <a:rPr lang="en-US" i="1" baseline="-25000" dirty="0"/>
              <a:t>12</a:t>
            </a:r>
            <a:r>
              <a:rPr lang="en-US" i="1" dirty="0"/>
              <a:t> = C</a:t>
            </a:r>
            <a:r>
              <a:rPr lang="en-US" i="1" baseline="-25000" dirty="0"/>
              <a:t>22</a:t>
            </a:r>
            <a:r>
              <a:rPr lang="en-US" i="1" dirty="0"/>
              <a:t> = 0, c</a:t>
            </a:r>
            <a:r>
              <a:rPr lang="en-US" i="1" baseline="-25000" dirty="0"/>
              <a:t>1</a:t>
            </a:r>
            <a:r>
              <a:rPr lang="en-US" i="1" dirty="0"/>
              <a:t> = c</a:t>
            </a:r>
            <a:r>
              <a:rPr lang="en-US" i="1" baseline="-25000" dirty="0"/>
              <a:t>2</a:t>
            </a:r>
            <a:r>
              <a:rPr lang="en-US" i="1" dirty="0"/>
              <a:t> = 0</a:t>
            </a:r>
          </a:p>
          <a:p>
            <a:r>
              <a:rPr lang="en-US" dirty="0"/>
              <a:t>Iteration </a:t>
            </a: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, j) </a:t>
            </a:r>
            <a:r>
              <a:rPr lang="en-US" dirty="0"/>
              <a:t>is mapped to processor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All conditions are satisfied (one of the possible solutions)</a:t>
            </a:r>
          </a:p>
          <a:p>
            <a:r>
              <a:rPr lang="en-US" dirty="0"/>
              <a:t>But this is not the only constraint</a:t>
            </a:r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A43500C-6B89-43D9-B4E9-DECFAFB2C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32" y="2346485"/>
            <a:ext cx="5897135" cy="19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4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19C0A-3393-4108-B282-E0AB1C71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Lec-141: Affine Space Partitions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108094D-6FD8-45BF-95AA-A904FA45A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9" y="1939799"/>
            <a:ext cx="3823385" cy="1098675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B42693E-D4F0-4DCC-A832-11B1F3B82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6" y="2055287"/>
            <a:ext cx="5452249" cy="86769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2A1E67-FBA8-4315-8BBF-B6D4C0AE0A6C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4927254" y="2489136"/>
            <a:ext cx="125052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2DBD9F-D623-4B51-AB0A-B63912202FB8}"/>
              </a:ext>
            </a:extLst>
          </p:cNvPr>
          <p:cNvSpPr txBox="1"/>
          <p:nvPr/>
        </p:nvSpPr>
        <p:spPr>
          <a:xfrm>
            <a:off x="1103869" y="3429000"/>
            <a:ext cx="9966585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Data dependencies exist across different iterations of the first loop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Possible to transform the axes of the program to exploit </a:t>
            </a:r>
            <a:r>
              <a:rPr lang="en-US" sz="2000" b="1" dirty="0"/>
              <a:t>Synchronization Free Parallelization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Iterations of the outer loop in the transformed program can be done in parallel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Why? </a:t>
            </a:r>
            <a:r>
              <a:rPr lang="en-US" sz="2000" dirty="0"/>
              <a:t>Because there are no data dependencies across different values of </a:t>
            </a:r>
            <a:r>
              <a:rPr lang="en-US" sz="2000" i="1" dirty="0"/>
              <a:t>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Increased locality due to the transformation as we decrease the reuse distance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CE23D-E1B3-453E-88B2-33615F62AAC4}"/>
              </a:ext>
            </a:extLst>
          </p:cNvPr>
          <p:cNvSpPr/>
          <p:nvPr/>
        </p:nvSpPr>
        <p:spPr>
          <a:xfrm>
            <a:off x="6871317" y="2308194"/>
            <a:ext cx="4482483" cy="4616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6890-B6D9-4864-8805-6D9880CD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C3DE7-076F-47C3-8E9D-5ACFADDE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For dependency </a:t>
            </a:r>
            <a:r>
              <a:rPr lang="en-US" i="1" dirty="0"/>
              <a:t>(II):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Possible Solution: </a:t>
            </a:r>
            <a:r>
              <a:rPr lang="en-US" i="1" dirty="0"/>
              <a:t>C</a:t>
            </a:r>
            <a:r>
              <a:rPr lang="en-US" i="1" baseline="-25000" dirty="0"/>
              <a:t>11</a:t>
            </a:r>
            <a:r>
              <a:rPr lang="en-US" i="1" dirty="0"/>
              <a:t> = C</a:t>
            </a:r>
            <a:r>
              <a:rPr lang="en-US" i="1" baseline="-25000" dirty="0"/>
              <a:t>21</a:t>
            </a:r>
            <a:r>
              <a:rPr lang="en-US" i="1" dirty="0"/>
              <a:t> = 0, C</a:t>
            </a:r>
            <a:r>
              <a:rPr lang="en-US" i="1" baseline="-25000" dirty="0"/>
              <a:t>12</a:t>
            </a:r>
            <a:r>
              <a:rPr lang="en-US" i="1" dirty="0"/>
              <a:t> = C</a:t>
            </a:r>
            <a:r>
              <a:rPr lang="en-US" i="1" baseline="-25000" dirty="0"/>
              <a:t>22</a:t>
            </a:r>
            <a:r>
              <a:rPr lang="en-US" i="1" dirty="0"/>
              <a:t> = 1, c</a:t>
            </a:r>
            <a:r>
              <a:rPr lang="en-US" i="1" baseline="-25000" dirty="0"/>
              <a:t>1</a:t>
            </a:r>
            <a:r>
              <a:rPr lang="en-US" i="1" dirty="0"/>
              <a:t> = c</a:t>
            </a:r>
            <a:r>
              <a:rPr lang="en-US" i="1" baseline="-25000" dirty="0"/>
              <a:t>2</a:t>
            </a:r>
            <a:r>
              <a:rPr lang="en-US" i="1" dirty="0"/>
              <a:t> = 0</a:t>
            </a:r>
          </a:p>
          <a:p>
            <a:r>
              <a:rPr lang="en-US" dirty="0"/>
              <a:t>This solution satisfies the second dependency but not the first</a:t>
            </a:r>
          </a:p>
          <a:p>
            <a:r>
              <a:rPr lang="en-US" dirty="0"/>
              <a:t>Previous solution does not satisfy this dependency</a:t>
            </a:r>
          </a:p>
          <a:p>
            <a:r>
              <a:rPr lang="en-US" dirty="0"/>
              <a:t>Need a solution that satisfies both the constraints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2B2BC3E-EF3A-4566-BC57-829AF9FA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87" y="2443747"/>
            <a:ext cx="5432425" cy="17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5A37-C7AB-489C-B86A-65FF6B67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Partitioning Example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3F37-6AC8-4C43-B887-4785CEAD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</a:t>
            </a:r>
            <a:r>
              <a:rPr lang="en-US" i="1" dirty="0"/>
              <a:t>C</a:t>
            </a:r>
            <a:r>
              <a:rPr lang="en-US" i="1" baseline="-25000" dirty="0"/>
              <a:t>11</a:t>
            </a:r>
            <a:r>
              <a:rPr lang="en-US" i="1" dirty="0"/>
              <a:t> = C</a:t>
            </a:r>
            <a:r>
              <a:rPr lang="en-US" i="1" baseline="-25000" dirty="0"/>
              <a:t>21</a:t>
            </a:r>
            <a:r>
              <a:rPr lang="en-US" i="1" dirty="0"/>
              <a:t> = 1, C</a:t>
            </a:r>
            <a:r>
              <a:rPr lang="en-US" i="1" baseline="-25000" dirty="0"/>
              <a:t>12</a:t>
            </a:r>
            <a:r>
              <a:rPr lang="en-US" i="1" dirty="0"/>
              <a:t> = C</a:t>
            </a:r>
            <a:r>
              <a:rPr lang="en-US" i="1" baseline="-25000" dirty="0"/>
              <a:t>22</a:t>
            </a:r>
            <a:r>
              <a:rPr lang="en-US" i="1" dirty="0"/>
              <a:t> = -1, c</a:t>
            </a:r>
            <a:r>
              <a:rPr lang="en-US" i="1" baseline="-25000" dirty="0"/>
              <a:t>1</a:t>
            </a:r>
            <a:r>
              <a:rPr lang="en-US" i="1" dirty="0"/>
              <a:t>  = -1, c</a:t>
            </a:r>
            <a:r>
              <a:rPr lang="en-US" i="1" baseline="-25000" dirty="0"/>
              <a:t>2</a:t>
            </a:r>
            <a:r>
              <a:rPr lang="en-US" i="1" dirty="0"/>
              <a:t> = 0</a:t>
            </a:r>
          </a:p>
          <a:p>
            <a:pPr marL="0" indent="0" algn="ctr">
              <a:buNone/>
            </a:pPr>
            <a:r>
              <a:rPr lang="en-US" i="1" dirty="0"/>
              <a:t>i – j – 1 = </a:t>
            </a:r>
            <a:r>
              <a:rPr lang="en-US" i="1" dirty="0" err="1"/>
              <a:t>i</a:t>
            </a:r>
            <a:r>
              <a:rPr lang="en-US" i="1" dirty="0"/>
              <a:t>’ – j’</a:t>
            </a:r>
          </a:p>
          <a:p>
            <a:r>
              <a:rPr lang="en-US" dirty="0"/>
              <a:t>This holds for both the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1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A564-4316-4993-BB01-89974CAE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Lec-145: Solving Space Partition Constraints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C03610B6-4E11-49BF-9E0B-628487F48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78" y="1690688"/>
            <a:ext cx="8100643" cy="37566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3720C-37CD-48C3-9575-8A84A94D16A5}"/>
              </a:ext>
            </a:extLst>
          </p:cNvPr>
          <p:cNvSpPr txBox="1"/>
          <p:nvPr/>
        </p:nvSpPr>
        <p:spPr>
          <a:xfrm>
            <a:off x="933450" y="5715000"/>
            <a:ext cx="1042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Both these constraints must be satisfied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i, j, i’, j’ </a:t>
            </a:r>
            <a:r>
              <a:rPr lang="en-US" sz="2800" dirty="0"/>
              <a:t>are not unknowns</a:t>
            </a:r>
          </a:p>
        </p:txBody>
      </p:sp>
    </p:spTree>
    <p:extLst>
      <p:ext uri="{BB962C8B-B14F-4D97-AF65-F5344CB8AC3E}">
        <p14:creationId xmlns:p14="http://schemas.microsoft.com/office/powerpoint/2010/main" val="2538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8296-245F-4BF1-A372-9CC738B1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Space Partition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EB341-8F63-4751-A0F1-B63DB6C5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gaussian elimination to get rid of some variables</a:t>
            </a:r>
          </a:p>
          <a:p>
            <a:r>
              <a:rPr lang="en-US" dirty="0"/>
              <a:t>Use the constrains to eliminate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’, j’ </a:t>
            </a:r>
          </a:p>
          <a:p>
            <a:endParaRPr lang="en-US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5C7B5B3B-E07B-4ADB-B1FA-39C8452F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12" y="3065494"/>
            <a:ext cx="7224575" cy="31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1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3C54-1AC8-4ED6-9F4B-59C8B195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Space Partition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D3DBE-5BB7-4861-98F4-1AF13E044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Rewrite the equations: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3B6AC-3593-44D2-9C3C-27DE1892F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47" y="2455463"/>
            <a:ext cx="6317306" cy="1585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5CBB9-D731-464A-90CB-EBE4FB00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348" y="4403426"/>
            <a:ext cx="6317306" cy="182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9379-CC94-4311-BEC5-AB58A5E4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Space Partition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69379-F833-46C7-83FE-7AEC64D02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Overapproximate the behavior of iteration variables for these constraints</a:t>
                </a:r>
              </a:p>
              <a:p>
                <a:r>
                  <a:rPr lang="en-US" dirty="0"/>
                  <a:t>Assume that the equations hold for all real values of </a:t>
                </a:r>
                <a:r>
                  <a:rPr lang="en-US" i="1" dirty="0" err="1"/>
                  <a:t>i</a:t>
                </a:r>
                <a:r>
                  <a:rPr lang="en-US" i="1" dirty="0"/>
                  <a:t> , j</a:t>
                </a:r>
              </a:p>
              <a:p>
                <a:r>
                  <a:rPr lang="en-US" dirty="0"/>
                  <a:t>Which means that the coefficient of </a:t>
                </a:r>
                <a:r>
                  <a:rPr lang="en-US" i="1" dirty="0" err="1"/>
                  <a:t>i</a:t>
                </a:r>
                <a:r>
                  <a:rPr lang="en-US" i="1" dirty="0"/>
                  <a:t>, j </a:t>
                </a:r>
                <a:r>
                  <a:rPr lang="en-US" dirty="0"/>
                  <a:t>and the constant term are zero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b="0" baseline="-25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b="0" baseline="-25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b="0" baseline="-25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869379-F833-46C7-83FE-7AEC64D02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8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B44F-4D3D-4B4F-A2A8-6BC5D618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Space Partition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AD56-E906-4EAE-9659-15790D02F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2375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On solving, we get: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Actual constant values don’t matter because they only shift the space of processor IDs</a:t>
                </a:r>
              </a:p>
              <a:p>
                <a:r>
                  <a:rPr lang="en-US" sz="2400" dirty="0"/>
                  <a:t>WLOG, pick </a:t>
                </a:r>
                <a:r>
                  <a:rPr lang="en-US" sz="2400" i="1" dirty="0"/>
                  <a:t>C = 1</a:t>
                </a:r>
                <a:r>
                  <a:rPr lang="en-US" sz="2400" dirty="0"/>
                  <a:t>, </a:t>
                </a:r>
                <a:r>
                  <a:rPr lang="en-US" sz="2400" i="1" dirty="0"/>
                  <a:t>c</a:t>
                </a:r>
                <a:r>
                  <a:rPr lang="en-US" sz="2400" i="1" baseline="-25000" dirty="0"/>
                  <a:t>2</a:t>
                </a:r>
                <a:r>
                  <a:rPr lang="en-US" sz="2400" i="1" dirty="0"/>
                  <a:t> = 0</a:t>
                </a:r>
              </a:p>
              <a:p>
                <a:r>
                  <a:rPr lang="en-US" sz="2400" dirty="0"/>
                  <a:t>So, we get the same solution as before</a:t>
                </a:r>
              </a:p>
              <a:p>
                <a:pPr lvl="1"/>
                <a:r>
                  <a:rPr lang="en-US" sz="2000" dirty="0"/>
                  <a:t>P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 </a:t>
                </a:r>
                <a:r>
                  <a:rPr lang="en-US" sz="2000" i="1" dirty="0" err="1"/>
                  <a:t>i</a:t>
                </a:r>
                <a:r>
                  <a:rPr lang="en-US" sz="2000" i="1" dirty="0"/>
                  <a:t> – j – 1</a:t>
                </a:r>
              </a:p>
              <a:p>
                <a:pPr lvl="1"/>
                <a:r>
                  <a:rPr lang="en-US" sz="2000" dirty="0"/>
                  <a:t>P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</a:t>
                </a:r>
                <a:r>
                  <a:rPr lang="en-US" sz="2000" i="1" dirty="0" err="1"/>
                  <a:t>i</a:t>
                </a:r>
                <a:r>
                  <a:rPr lang="en-US" sz="2000" i="1" dirty="0"/>
                  <a:t> – j</a:t>
                </a:r>
              </a:p>
              <a:p>
                <a:r>
                  <a:rPr lang="en-US" sz="2400" dirty="0"/>
                  <a:t>Remaining: we need to make sure that all the iterations mapped to the same processor preserve the relative order of execution of these iterations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5AD56-E906-4EAE-9659-15790D02F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23750"/>
              </a:xfrm>
              <a:blipFill>
                <a:blip r:embed="rId2"/>
                <a:stretch>
                  <a:fillRect l="-812" t="-1768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493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C7551-5BCA-4881-B283-0A67D3BC2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67D682-6543-4120-A6C4-28658C019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 Jai Arora</a:t>
            </a:r>
          </a:p>
        </p:txBody>
      </p:sp>
    </p:spTree>
    <p:extLst>
      <p:ext uri="{BB962C8B-B14F-4D97-AF65-F5344CB8AC3E}">
        <p14:creationId xmlns:p14="http://schemas.microsoft.com/office/powerpoint/2010/main" val="204412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06B1-AF32-4AAC-92B2-8910982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 Constraints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001F7F0-9F9D-4C88-9CC3-E97E4367A4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7" y="2294266"/>
            <a:ext cx="4686706" cy="341405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D459A2-3FEB-4281-A9F5-4A7E8011A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9540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dirty="0"/>
              <a:t>If these constraints yield No Solution, then there is no data dependence across different values of </a:t>
            </a:r>
            <a:r>
              <a:rPr lang="en-US" sz="2500" i="1" dirty="0"/>
              <a:t>k </a:t>
            </a:r>
            <a:r>
              <a:rPr lang="en-US" sz="2500" dirty="0"/>
              <a:t>for the given pair of static accesses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Check this for all possible pairs of static accesses (including self pairings)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If the conditions are satisfied: </a:t>
            </a:r>
            <a:r>
              <a:rPr lang="en-US" sz="2500" i="1" u="sng" dirty="0"/>
              <a:t>the loop has 1 degree of parallelism </a:t>
            </a:r>
            <a:r>
              <a:rPr lang="en-US" sz="2500" dirty="0"/>
              <a:t>(1 level of loop nest that can be parallelized)</a:t>
            </a:r>
          </a:p>
        </p:txBody>
      </p:sp>
    </p:spTree>
    <p:extLst>
      <p:ext uri="{BB962C8B-B14F-4D97-AF65-F5344CB8AC3E}">
        <p14:creationId xmlns:p14="http://schemas.microsoft.com/office/powerpoint/2010/main" val="351760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F617A0-DCAA-4D26-9C85-8ACA64EF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Degrees of parallelism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5E7AF-8297-4A01-959A-BEB0D26B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loop nest has </a:t>
            </a:r>
            <a:r>
              <a:rPr lang="en-US" i="1" dirty="0"/>
              <a:t>k</a:t>
            </a:r>
            <a:r>
              <a:rPr lang="en-US" dirty="0"/>
              <a:t> degrees of parallelism if it has, within the nest, </a:t>
            </a:r>
            <a:r>
              <a:rPr lang="en-US" i="1" dirty="0"/>
              <a:t>k</a:t>
            </a:r>
            <a:r>
              <a:rPr lang="en-US" dirty="0"/>
              <a:t> parallelizable </a:t>
            </a:r>
            <a:r>
              <a:rPr lang="en-US" i="1" dirty="0"/>
              <a:t>for</a:t>
            </a:r>
            <a:r>
              <a:rPr lang="en-US" dirty="0"/>
              <a:t> loops</a:t>
            </a:r>
          </a:p>
          <a:p>
            <a:r>
              <a:rPr lang="en-US" dirty="0"/>
              <a:t>Can create </a:t>
            </a:r>
            <a:r>
              <a:rPr lang="en-US" i="1" dirty="0"/>
              <a:t>O(</a:t>
            </a:r>
            <a:r>
              <a:rPr lang="en-US" i="1" dirty="0" err="1"/>
              <a:t>n</a:t>
            </a:r>
            <a:r>
              <a:rPr lang="en-US" i="1" baseline="30000" dirty="0" err="1"/>
              <a:t>k</a:t>
            </a:r>
            <a:r>
              <a:rPr lang="en-US" i="1" dirty="0"/>
              <a:t>) </a:t>
            </a:r>
            <a:r>
              <a:rPr lang="en-US" dirty="0"/>
              <a:t>parallel </a:t>
            </a:r>
            <a:r>
              <a:rPr lang="en-US" u="sng" dirty="0"/>
              <a:t>virtual processors</a:t>
            </a:r>
          </a:p>
          <a:p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5CBFB31-7FF9-4E8A-A628-959537E9A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05" y="3867944"/>
            <a:ext cx="6361808" cy="1542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F88E6-8A32-41A0-B82D-53972CDE0A87}"/>
              </a:ext>
            </a:extLst>
          </p:cNvPr>
          <p:cNvSpPr txBox="1"/>
          <p:nvPr/>
        </p:nvSpPr>
        <p:spPr>
          <a:xfrm>
            <a:off x="4706732" y="5776853"/>
            <a:ext cx="288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 degrees of parallelism</a:t>
            </a:r>
          </a:p>
        </p:txBody>
      </p:sp>
    </p:spTree>
    <p:extLst>
      <p:ext uri="{BB962C8B-B14F-4D97-AF65-F5344CB8AC3E}">
        <p14:creationId xmlns:p14="http://schemas.microsoft.com/office/powerpoint/2010/main" val="423233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DA-351D-4BFB-84AA-9CD7A12C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Space Partitions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31E1212-F585-42BE-9480-957782E75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60" y="1690688"/>
            <a:ext cx="6101479" cy="26587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C9248-F549-4E11-B420-EC3D26ABCB30}"/>
              </a:ext>
            </a:extLst>
          </p:cNvPr>
          <p:cNvSpPr txBox="1"/>
          <p:nvPr/>
        </p:nvSpPr>
        <p:spPr>
          <a:xfrm>
            <a:off x="3419474" y="4533900"/>
            <a:ext cx="17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Iteration-Space</a:t>
            </a:r>
          </a:p>
          <a:p>
            <a:r>
              <a:rPr lang="en-US" i="1" dirty="0"/>
              <a:t>l</a:t>
            </a:r>
            <a:r>
              <a:rPr lang="en-US" dirty="0"/>
              <a:t>-dim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A2134-CF08-4516-9505-48A02F36D565}"/>
              </a:ext>
            </a:extLst>
          </p:cNvPr>
          <p:cNvSpPr txBox="1"/>
          <p:nvPr/>
        </p:nvSpPr>
        <p:spPr>
          <a:xfrm>
            <a:off x="7219949" y="4520981"/>
            <a:ext cx="179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Processor-space</a:t>
            </a:r>
          </a:p>
          <a:p>
            <a:r>
              <a:rPr lang="en-US" i="1" dirty="0"/>
              <a:t>k</a:t>
            </a:r>
            <a:r>
              <a:rPr lang="en-US" dirty="0"/>
              <a:t>-dim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9E332-8AEE-4386-9F18-8DB8E5CD88D6}"/>
              </a:ext>
            </a:extLst>
          </p:cNvPr>
          <p:cNvSpPr txBox="1"/>
          <p:nvPr/>
        </p:nvSpPr>
        <p:spPr>
          <a:xfrm>
            <a:off x="5143500" y="3667125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Affine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58B314-9A99-495C-BE1B-68476DE2D763}"/>
                  </a:ext>
                </a:extLst>
              </p:cNvPr>
              <p:cNvSpPr txBox="1"/>
              <p:nvPr/>
            </p:nvSpPr>
            <p:spPr>
              <a:xfrm>
                <a:off x="933450" y="5448300"/>
                <a:ext cx="10515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/>
                  <a:t>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i="1" dirty="0"/>
                  <a:t> k</a:t>
                </a:r>
                <a:r>
                  <a:rPr lang="en-US" dirty="0"/>
                  <a:t>: it is a many-to-one map, and a function (maps all the iterations)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Need to use as many as (virtual) processors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Partition: All the iterations in the partition are mapped to the same processor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Constraint: This map needs to be an affine function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58B314-9A99-495C-BE1B-68476DE2D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5448300"/>
                <a:ext cx="10515600" cy="1200329"/>
              </a:xfrm>
              <a:prstGeom prst="rect">
                <a:avLst/>
              </a:prstGeom>
              <a:blipFill>
                <a:blip r:embed="rId3"/>
                <a:stretch>
                  <a:fillRect l="-348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3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DDD8-E9ED-4813-8983-716CE171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Space Partitions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7BF2CD7-018A-4E29-9473-56415ED9E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28" y="1690688"/>
            <a:ext cx="3741744" cy="1600339"/>
          </a:xfr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65CDB0B-B83E-42DD-ACA9-8DCAAB5D8682}"/>
              </a:ext>
            </a:extLst>
          </p:cNvPr>
          <p:cNvSpPr/>
          <p:nvPr/>
        </p:nvSpPr>
        <p:spPr>
          <a:xfrm>
            <a:off x="6677025" y="2447925"/>
            <a:ext cx="228600" cy="685800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8D58C8-80FA-49F1-BEE1-66E9283EFFA5}"/>
              </a:ext>
            </a:extLst>
          </p:cNvPr>
          <p:cNvCxnSpPr>
            <a:stCxn id="6" idx="1"/>
          </p:cNvCxnSpPr>
          <p:nvPr/>
        </p:nvCxnSpPr>
        <p:spPr>
          <a:xfrm>
            <a:off x="6905625" y="2790825"/>
            <a:ext cx="1545917" cy="14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46F48A-C106-4A71-B941-D3B0B78B6906}"/>
              </a:ext>
            </a:extLst>
          </p:cNvPr>
          <p:cNvSpPr txBox="1"/>
          <p:nvPr/>
        </p:nvSpPr>
        <p:spPr>
          <a:xfrm>
            <a:off x="8451542" y="2613418"/>
            <a:ext cx="2627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 data dependency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2D650-F6BD-4EBA-ADA5-93E80F0D527E}"/>
              </a:ext>
            </a:extLst>
          </p:cNvPr>
          <p:cNvSpPr txBox="1"/>
          <p:nvPr/>
        </p:nvSpPr>
        <p:spPr>
          <a:xfrm>
            <a:off x="1580225" y="3595456"/>
            <a:ext cx="9773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have </a:t>
            </a:r>
            <a:r>
              <a:rPr lang="en-US" sz="2400" i="1" dirty="0"/>
              <a:t>O(2n) </a:t>
            </a:r>
            <a:r>
              <a:rPr lang="en-US" sz="2400" dirty="0"/>
              <a:t>virtual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analysis should be able to exploit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3AC statement (static access) is analyzed separately for maximum parallelism</a:t>
            </a:r>
          </a:p>
        </p:txBody>
      </p:sp>
    </p:spTree>
    <p:extLst>
      <p:ext uri="{BB962C8B-B14F-4D97-AF65-F5344CB8AC3E}">
        <p14:creationId xmlns:p14="http://schemas.microsoft.com/office/powerpoint/2010/main" val="2200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7B11-06A9-4574-8C2F-29FCA208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Lec-142: Space Partition Constraints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CF41F45-652F-4D64-9CDE-FEEFE848C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17" y="1690688"/>
            <a:ext cx="7572565" cy="224472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9F1E80-8CB6-44E1-BCDF-44639FF9D03C}"/>
                  </a:ext>
                </a:extLst>
              </p:cNvPr>
              <p:cNvSpPr txBox="1"/>
              <p:nvPr/>
            </p:nvSpPr>
            <p:spPr>
              <a:xfrm>
                <a:off x="4928989" y="4092605"/>
                <a:ext cx="233402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𝑝𝑖𝑑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9F1E80-8CB6-44E1-BCDF-44639FF9D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989" y="4092605"/>
                <a:ext cx="2334022" cy="369332"/>
              </a:xfrm>
              <a:prstGeom prst="rect">
                <a:avLst/>
              </a:prstGeom>
              <a:blipFill>
                <a:blip r:embed="rId3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9DC4B5-D899-4122-9B41-48F744EE62D7}"/>
              </a:ext>
            </a:extLst>
          </p:cNvPr>
          <p:cNvSpPr txBox="1"/>
          <p:nvPr/>
        </p:nvSpPr>
        <p:spPr>
          <a:xfrm>
            <a:off x="1544715" y="4847208"/>
            <a:ext cx="8877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(C, c) </a:t>
            </a:r>
            <a:r>
              <a:rPr lang="en-US" dirty="0"/>
              <a:t>are different for each statement </a:t>
            </a:r>
            <a:r>
              <a:rPr lang="en-US" i="1" dirty="0"/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Variation: Could have a piecewise affine function instead of an affine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Piecewise affine functions can be solved using polyhedral analysis (potentially giving better results)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Tradeoff: Performance vs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 ourselves to Affine functions</a:t>
            </a:r>
          </a:p>
        </p:txBody>
      </p:sp>
    </p:spTree>
    <p:extLst>
      <p:ext uri="{BB962C8B-B14F-4D97-AF65-F5344CB8AC3E}">
        <p14:creationId xmlns:p14="http://schemas.microsoft.com/office/powerpoint/2010/main" val="95239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7B55-7265-4E6C-B9A8-7843B988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76268-3E59-4A1F-94EA-2A9CAAA70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Need to find a solution to </a:t>
                </a:r>
                <a:r>
                  <a:rPr lang="en-US" sz="2400" i="1" dirty="0"/>
                  <a:t>(C, c) </a:t>
                </a:r>
                <a:r>
                  <a:rPr lang="en-US" sz="2400" dirty="0"/>
                  <a:t>satisfying data dependency constraints</a:t>
                </a:r>
              </a:p>
              <a:p>
                <a:r>
                  <a:rPr lang="en-US" sz="2400" dirty="0"/>
                  <a:t>Trivial Solution: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 0 …0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Represents a zero-dimensional processor space</a:t>
                </a:r>
              </a:p>
              <a:p>
                <a:r>
                  <a:rPr lang="en-US" sz="2400" dirty="0"/>
                  <a:t>Everything mapped to the same processor</a:t>
                </a:r>
              </a:p>
              <a:p>
                <a:r>
                  <a:rPr lang="en-US" sz="2400" dirty="0"/>
                  <a:t>Valid solution but not very useful due to no parallelism</a:t>
                </a:r>
              </a:p>
              <a:p>
                <a:r>
                  <a:rPr lang="en-US" sz="2400" dirty="0"/>
                  <a:t>Also need to maximize the processor space dimension / rank of </a:t>
                </a:r>
                <a:r>
                  <a:rPr lang="en-US" sz="2400" i="1" dirty="0"/>
                  <a:t>C</a:t>
                </a:r>
              </a:p>
              <a:p>
                <a:r>
                  <a:rPr lang="en-US" sz="2400" dirty="0"/>
                  <a:t>Affine Partition: a </a:t>
                </a:r>
                <a:r>
                  <a:rPr lang="en-US" sz="2400" i="1" dirty="0"/>
                  <a:t>(C, c) </a:t>
                </a:r>
                <a:r>
                  <a:rPr lang="en-US" sz="2400" dirty="0"/>
                  <a:t>solution for each statement </a:t>
                </a:r>
                <a:r>
                  <a:rPr lang="en-US" sz="2400" i="1" dirty="0"/>
                  <a:t>s</a:t>
                </a:r>
                <a:r>
                  <a:rPr lang="en-US" sz="2400" dirty="0"/>
                  <a:t> represents an </a:t>
                </a:r>
                <a:r>
                  <a:rPr lang="en-US" sz="2400" b="1" u="sng" dirty="0"/>
                  <a:t>Affine partition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676268-3E59-4A1F-94EA-2A9CAAA70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5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6360-1E49-4D1A-A8D3-D74B7E92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Partition Constraints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F690436-213C-4FE5-BFCD-A4CFA2F4B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66" y="1690688"/>
            <a:ext cx="7093668" cy="37726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814BFA-D60E-4714-8544-10159BF8D9EC}"/>
              </a:ext>
            </a:extLst>
          </p:cNvPr>
          <p:cNvSpPr txBox="1"/>
          <p:nvPr/>
        </p:nvSpPr>
        <p:spPr>
          <a:xfrm>
            <a:off x="904875" y="5762625"/>
            <a:ext cx="1062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dependent iterations are mapped to the same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Unknowns: </a:t>
            </a:r>
            <a:r>
              <a:rPr lang="en-US" i="1" dirty="0"/>
              <a:t>C</a:t>
            </a:r>
            <a:r>
              <a:rPr lang="en-US" i="1" baseline="-25000" dirty="0"/>
              <a:t>1</a:t>
            </a:r>
            <a:r>
              <a:rPr lang="en-US" i="1" dirty="0"/>
              <a:t>, c</a:t>
            </a:r>
            <a:r>
              <a:rPr lang="en-US" i="1" baseline="-25000" dirty="0"/>
              <a:t>1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, c</a:t>
            </a:r>
            <a:r>
              <a:rPr lang="en-US" i="1" baseline="-25000" dirty="0"/>
              <a:t>2</a:t>
            </a:r>
            <a:r>
              <a:rPr lang="en-US" i="1" dirty="0"/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8681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771B1894D554E951F524BB826BFC7" ma:contentTypeVersion="4" ma:contentTypeDescription="Create a new document." ma:contentTypeScope="" ma:versionID="0a9104eaf7595ccf104db544cdf31ce7">
  <xsd:schema xmlns:xsd="http://www.w3.org/2001/XMLSchema" xmlns:xs="http://www.w3.org/2001/XMLSchema" xmlns:p="http://schemas.microsoft.com/office/2006/metadata/properties" xmlns:ns2="3377f4e7-83fa-40e8-86f7-e899e75f343c" targetNamespace="http://schemas.microsoft.com/office/2006/metadata/properties" ma:root="true" ma:fieldsID="f0ff4edd543314f97140d0e56ca722fe" ns2:_="">
    <xsd:import namespace="3377f4e7-83fa-40e8-86f7-e899e75f3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7f4e7-83fa-40e8-86f7-e899e75f3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62F739-6707-467C-9BFF-C38CA53FA3A0}"/>
</file>

<file path=customXml/itemProps2.xml><?xml version="1.0" encoding="utf-8"?>
<ds:datastoreItem xmlns:ds="http://schemas.openxmlformats.org/officeDocument/2006/customXml" ds:itemID="{3961912F-F0DB-4C93-8C48-69370C0232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1AA21E-81C1-45F3-887F-470C1AC4496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c59223cd-fa23-4801-8937-e8d5f1e4489b"/>
    <ds:schemaRef ds:uri="http://purl.org/dc/dcmitype/"/>
    <ds:schemaRef ds:uri="http://schemas.microsoft.com/office/infopath/2007/PartnerControls"/>
    <ds:schemaRef ds:uri="d2b37060-caaa-44d2-99cb-9b60416cc6c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1248</Words>
  <Application>Microsoft Office PowerPoint</Application>
  <PresentationFormat>Widescreen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COL874 Advanced Compiler Techniques</vt:lpstr>
      <vt:lpstr>Lec-141: Affine Space Partitions</vt:lpstr>
      <vt:lpstr>Data Dependence Constraints</vt:lpstr>
      <vt:lpstr>Degrees of parallelism</vt:lpstr>
      <vt:lpstr>Affine Space Partitions</vt:lpstr>
      <vt:lpstr>Affine Space Partitions</vt:lpstr>
      <vt:lpstr>Lec-142: Space Partition Constraints</vt:lpstr>
      <vt:lpstr>Space Partition Constraints</vt:lpstr>
      <vt:lpstr>Space Partition Constraints</vt:lpstr>
      <vt:lpstr>Space Partition Constraints</vt:lpstr>
      <vt:lpstr>Lec-143: Maximum Rank Affine Partition</vt:lpstr>
      <vt:lpstr>Maximum Rank Affine Partition</vt:lpstr>
      <vt:lpstr>Max Rank constraints</vt:lpstr>
      <vt:lpstr>Space Partitioning Example</vt:lpstr>
      <vt:lpstr>Space Partitioning Example</vt:lpstr>
      <vt:lpstr>Space Partitioning Example</vt:lpstr>
      <vt:lpstr>Lec-144: Space Partition Constraints Example</vt:lpstr>
      <vt:lpstr>Space Partition Constraints Example</vt:lpstr>
      <vt:lpstr>Space Partitioning Constraints</vt:lpstr>
      <vt:lpstr>Space Partitioning Constraints</vt:lpstr>
      <vt:lpstr>Space Partitioning Example Solution</vt:lpstr>
      <vt:lpstr>Lec-145: Solving Space Partition Constraints</vt:lpstr>
      <vt:lpstr>Solving Space Partition Constraints</vt:lpstr>
      <vt:lpstr>Solving Space Partition Constraints</vt:lpstr>
      <vt:lpstr>Solving Space Partition Constraints</vt:lpstr>
      <vt:lpstr>Solving Space Partition Constraints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 Arora</dc:creator>
  <cp:lastModifiedBy>Jai Arora</cp:lastModifiedBy>
  <cp:revision>1</cp:revision>
  <dcterms:created xsi:type="dcterms:W3CDTF">2021-09-08T21:15:08Z</dcterms:created>
  <dcterms:modified xsi:type="dcterms:W3CDTF">2021-09-09T04:17:28Z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0x010100901771B1894D554E951F524BB826BFC7</vt:lpwstr>
  </property>
</Properties>
</file>